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85" r:id="rId5"/>
    <p:sldId id="271" r:id="rId6"/>
    <p:sldId id="294" r:id="rId7"/>
    <p:sldId id="291" r:id="rId8"/>
    <p:sldId id="295" r:id="rId9"/>
    <p:sldId id="278" r:id="rId10"/>
    <p:sldId id="297" r:id="rId11"/>
    <p:sldId id="298" r:id="rId12"/>
    <p:sldId id="281" r:id="rId13"/>
    <p:sldId id="282" r:id="rId14"/>
    <p:sldId id="299" r:id="rId15"/>
    <p:sldId id="300" r:id="rId16"/>
    <p:sldId id="301" r:id="rId17"/>
    <p:sldId id="302" r:id="rId18"/>
    <p:sldId id="303" r:id="rId19"/>
    <p:sldId id="30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706D9E-F6C5-A11D-B312-458818A5B80B}" v="20" dt="2025-02-21T18:17:57.874"/>
    <p1510:client id="{FA23F3DB-8672-B6BE-86D0-F65416E1BA41}" v="1165" dt="2025-02-21T17:50:37.5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8T08:00:52.1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8027,'0'0'0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6T09:33:36.694"/>
    </inkml:context>
    <inkml:brush xml:id="br0">
      <inkml:brushProperty name="width" value="0.10583" units="cm"/>
      <inkml:brushProperty name="height" value="0.10583" units="cm"/>
      <inkml:brushProperty name="color" value="#F0B228"/>
    </inkml:brush>
  </inkml:definitions>
  <inkml:trace contextRef="#ctx0" brushRef="#br0">0 600 24061,'66'-11'0,"0"1"0,0 0 0,0-1 0,0 1 0,0 0 0,0-1 0,0 1 0,0-1 0,0 1 0,-1 0 0,1-1 0,0 1 0,0 0 0,0-1 0,0 1 0,0 0 0,0-1 0,0 1 0,0 0 0,1-1 0,1 0 0,1 0 0,0 0 0,0 0 0,0 1 0,-2-1 0,0 0 0,-1 1 0,-3 0 0,-1 1 0,-2 0 0,-4 1 0,-2 0 0,-3 1 0,-4 1-1595,30-3 1,-10 2 0,-7 2 0,1 0 0,7-1 1594,-13 0 0,4 1 0,2-1 0,1 0 0,-1 0 0,0 0 0,-2 0 0,-3 0-602,3 0 0,-4 0 0,-1 0 1,0 0-1,1 1 0,3-2 602,0 1 0,4-1 0,2 0 0,-1 0 0,-1 0 0,-4 1 0,-5 0 0,7 0 0,-5 0 0,-3 0 0,-1 0 337,12-2 0,-2 1 0,-7 0-337,-3 1 0,-6 1 60,15-2-60,-50 2 705,-8 2 0,-2 0 1,0 0-1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6T09:33:36.693"/>
    </inkml:context>
    <inkml:brush xml:id="br0">
      <inkml:brushProperty name="width" value="0.10583" units="cm"/>
      <inkml:brushProperty name="height" value="0.10583" units="cm"/>
      <inkml:brushProperty name="color" value="#F0B228"/>
    </inkml:brush>
  </inkml:definitions>
  <inkml:trace contextRef="#ctx0" brushRef="#br0">1 552 24575,'14'-3'0,"10"-4"0,-1 6 0,36-9 0,-23 6 0,4 0-1686,1-2 0,5-1 1,1-1 1685,10 1 0,3-1 0,3 0-1066,-5 1 1,1-1 0,3 0 0,1 0 1065,-6 0 0,1 0 0,1 0 0,2 0 0,1 1-617,-3 0 1,1 0 0,2 0 0,0 0 0,1 0 0,0 0 616,-4 0 0,0-1 0,0 1 0,1 0 0,1-1 0,0 1 0,0 0-310,-3 0 1,1 0 0,0 1 0,1-1 0,0 0 0,0 1 0,1-1 0,0 1 309,3-1 0,0 0 0,0 0 0,1 0 0,0 0 0,0 0 0,1 0 0,-1 0-96,-5 1 0,0-1 0,1 1 0,0-1 1,-1 1-1,1 0 0,-1-1 0,0 1 1,-1 0 95,4 0 0,-1 0 0,0 0 0,0 0 0,0 0 0,-1 0 0,0 1 0,0-1 10,6 0 1,1 1 0,0-1 0,-2 1 0,0 0 0,-2 0 0,-1 1-11,-4-1 0,-2 1 0,-1 0 0,-1 0 0,0 0 0,-1 1 0,8-1 0,0 1 0,-1 0 0,-2 0 0,-4 0 0,15 0 0,-6 0 0,-4 0 1042,6 0 0,-9-1-1042,0 2 0,-54 1 3115,-9-1-3115,0 2 4659,-2 0-4659,3-2 6416,-3 1-6416,-4-1 0,5 2 0,-3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6T09:33:36.694"/>
    </inkml:context>
    <inkml:brush xml:id="br0">
      <inkml:brushProperty name="width" value="0.10583" units="cm"/>
      <inkml:brushProperty name="height" value="0.10583" units="cm"/>
      <inkml:brushProperty name="color" value="#F0B228"/>
    </inkml:brush>
  </inkml:definitions>
  <inkml:trace contextRef="#ctx0" brushRef="#br0">0 600 24061,'66'-11'0,"0"1"0,0 0 0,0-1 0,0 1 0,0 0 0,0-1 0,0 1 0,0-1 0,0 1 0,-1 0 0,1-1 0,0 1 0,0 0 0,0-1 0,0 1 0,0 0 0,0-1 0,0 1 0,0 0 0,1-1 0,1 0 0,1 0 0,0 0 0,0 0 0,0 1 0,-2-1 0,0 0 0,-1 1 0,-3 0 0,-1 1 0,-2 0 0,-4 1 0,-2 0 0,-3 1 0,-4 1-1595,30-3 1,-10 2 0,-7 2 0,1 0 0,7-1 1594,-13 0 0,4 1 0,2-1 0,1 0 0,-1 0 0,0 0 0,-2 0 0,-3 0-602,3 0 0,-4 0 0,-1 0 1,0 0-1,1 1 0,3-2 602,0 1 0,4-1 0,2 0 0,-1 0 0,-1 0 0,-4 1 0,-5 0 0,7 0 0,-5 0 0,-3 0 0,-1 0 337,12-2 0,-2 1 0,-7 0-337,-3 1 0,-6 1 60,15-2-60,-50 2 705,-8 2 0,-2 0 1,0 0-1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8T08:20:30.668"/>
    </inkml:context>
    <inkml:brush xml:id="br0">
      <inkml:brushProperty name="width" value="0.10583" units="cm"/>
      <inkml:brushProperty name="height" value="0.10583" units="cm"/>
      <inkml:brushProperty name="color" value="#F0B228"/>
    </inkml:brush>
  </inkml:definitions>
  <inkml:trace contextRef="#ctx0" brushRef="#br0">1 552 24575,'14'-3'0,"10"-4"0,-1 6 0,36-9 0,-23 6 0,4 0-1686,1-2 0,5-1 1,1-1 1685,10 1 0,3-1 0,3 0-1066,-5 1 1,1-1 0,3 0 0,1 0 1065,-6 0 0,1 0 0,1 0 0,2 0 0,1 1-617,-3 0 1,1 0 0,2 0 0,0 0 0,1 0 0,0 0 616,-4 0 0,0-1 0,0 1 0,1 0 0,1-1 0,0 1 0,0 0-310,-3 0 1,1 0 0,0 1 0,1-1 0,0 0 0,0 1 0,1-1 0,0 1 309,3-1 0,0 0 0,0 0 0,1 0 0,0 0 0,0 0 0,1 0 0,-1 0-96,-5 1 0,0-1 0,1 1 0,0-1 1,-1 1-1,1 0 0,-1-1 0,0 1 1,-1 0 95,4 0 0,-1 0 0,0 0 0,0 0 0,0 0 0,-1 0 0,0 1 0,0-1 10,6 0 1,1 1 0,0-1 0,-2 1 0,0 0 0,-2 0 0,-1 1-11,-4-1 0,-2 1 0,-1 0 0,-1 0 0,0 0 0,-1 1 0,8-1 0,0 1 0,-1 0 0,-2 0 0,-4 0 0,15 0 0,-6 0 0,-4 0 1042,6 0 0,-9-1-1042,0 2 0,-54 1 3115,-9-1-3115,0 2 4659,-2 0-4659,3-2 6416,-3 1-6416,-4-1 0,5 2 0,-3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8T08:20:30.669"/>
    </inkml:context>
    <inkml:brush xml:id="br0">
      <inkml:brushProperty name="width" value="0.10583" units="cm"/>
      <inkml:brushProperty name="height" value="0.10583" units="cm"/>
      <inkml:brushProperty name="color" value="#F0B228"/>
    </inkml:brush>
  </inkml:definitions>
  <inkml:trace contextRef="#ctx0" brushRef="#br0">0 600 24061,'66'-11'0,"0"1"0,0 0 0,0-1 0,0 1 0,0 0 0,0-1 0,0 1 0,0-1 0,0 1 0,-1 0 0,1-1 0,0 1 0,0 0 0,0-1 0,0 1 0,0 0 0,0-1 0,0 1 0,0 0 0,1-1 0,1 0 0,1 0 0,0 0 0,0 0 0,0 1 0,-2-1 0,0 0 0,-1 1 0,-3 0 0,-1 1 0,-2 0 0,-4 1 0,-2 0 0,-3 1 0,-4 1-1595,30-3 1,-10 2 0,-7 2 0,1 0 0,7-1 1594,-13 0 0,4 1 0,2-1 0,1 0 0,-1 0 0,0 0 0,-2 0 0,-3 0-602,3 0 0,-4 0 0,-1 0 1,0 0-1,1 1 0,3-2 602,0 1 0,4-1 0,2 0 0,-1 0 0,-1 0 0,-4 1 0,-5 0 0,7 0 0,-5 0 0,-3 0 0,-1 0 337,12-2 0,-2 1 0,-7 0-337,-3 1 0,-6 1 60,15-2-60,-50 2 705,-8 2 0,-2 0 1,0 0-1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8T08:20:30.668"/>
    </inkml:context>
    <inkml:brush xml:id="br0">
      <inkml:brushProperty name="width" value="0.10583" units="cm"/>
      <inkml:brushProperty name="height" value="0.10583" units="cm"/>
      <inkml:brushProperty name="color" value="#F0B228"/>
    </inkml:brush>
  </inkml:definitions>
  <inkml:trace contextRef="#ctx0" brushRef="#br0">1 552 24575,'14'-3'0,"10"-4"0,-1 6 0,36-9 0,-23 6 0,4 0-1686,1-2 0,5-1 1,1-1 1685,10 1 0,3-1 0,3 0-1066,-5 1 1,1-1 0,3 0 0,1 0 1065,-6 0 0,1 0 0,1 0 0,2 0 0,1 1-617,-3 0 1,1 0 0,2 0 0,0 0 0,1 0 0,0 0 616,-4 0 0,0-1 0,0 1 0,1 0 0,1-1 0,0 1 0,0 0-310,-3 0 1,1 0 0,0 1 0,1-1 0,0 0 0,0 1 0,1-1 0,0 1 309,3-1 0,0 0 0,0 0 0,1 0 0,0 0 0,0 0 0,1 0 0,-1 0-96,-5 1 0,0-1 0,1 1 0,0-1 1,-1 1-1,1 0 0,-1-1 0,0 1 1,-1 0 95,4 0 0,-1 0 0,0 0 0,0 0 0,0 0 0,-1 0 0,0 1 0,0-1 10,6 0 1,1 1 0,0-1 0,-2 1 0,0 0 0,-2 0 0,-1 1-11,-4-1 0,-2 1 0,-1 0 0,-1 0 0,0 0 0,-1 1 0,8-1 0,0 1 0,-1 0 0,-2 0 0,-4 0 0,15 0 0,-6 0 0,-4 0 1042,6 0 0,-9-1-1042,0 2 0,-54 1 3115,-9-1-3115,0 2 4659,-2 0-4659,3-2 6416,-3 1-6416,-4-1 0,5 2 0,-3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8T08:20:30.669"/>
    </inkml:context>
    <inkml:brush xml:id="br0">
      <inkml:brushProperty name="width" value="0.10583" units="cm"/>
      <inkml:brushProperty name="height" value="0.10583" units="cm"/>
      <inkml:brushProperty name="color" value="#F0B228"/>
    </inkml:brush>
  </inkml:definitions>
  <inkml:trace contextRef="#ctx0" brushRef="#br0">0 600 24061,'66'-11'0,"0"1"0,0 0 0,0-1 0,0 1 0,0 0 0,0-1 0,0 1 0,0-1 0,0 1 0,-1 0 0,1-1 0,0 1 0,0 0 0,0-1 0,0 1 0,0 0 0,0-1 0,0 1 0,0 0 0,1-1 0,1 0 0,1 0 0,0 0 0,0 0 0,0 1 0,-2-1 0,0 0 0,-1 1 0,-3 0 0,-1 1 0,-2 0 0,-4 1 0,-2 0 0,-3 1 0,-4 1-1595,30-3 1,-10 2 0,-7 2 0,1 0 0,7-1 1594,-13 0 0,4 1 0,2-1 0,1 0 0,-1 0 0,0 0 0,-2 0 0,-3 0-602,3 0 0,-4 0 0,-1 0 1,0 0-1,1 1 0,3-2 602,0 1 0,4-1 0,2 0 0,-1 0 0,-1 0 0,-4 1 0,-5 0 0,7 0 0,-5 0 0,-3 0 0,-1 0 337,12-2 0,-2 1 0,-7 0-337,-3 1 0,-6 1 60,15-2-60,-50 2 705,-8 2 0,-2 0 1,0 0-1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8T08:23:42.247"/>
    </inkml:context>
    <inkml:brush xml:id="br0">
      <inkml:brushProperty name="width" value="0.07056" units="cm"/>
      <inkml:brushProperty name="height" value="0.07056" units="cm"/>
      <inkml:brushProperty name="color" value="#F0B228"/>
    </inkml:brush>
  </inkml:definitions>
  <inkml:trace contextRef="#ctx0" brushRef="#br0">0 389 24575,'11'-2'0,"6"-3"0,-2 4 0,27-6 0,-16 5 0,2-1-1686,1-2 0,3 0 1,1 0 1685,8 0 0,1-1 0,2 1-1066,-3-1 1,1 1 0,1-1 0,2 1 1065,-5-1 0,1 1 0,1-1 0,0 1 0,2-1-617,-2 1 1,0 0 0,1 0 0,1 0 0,1 0 0,-1 0 616,-2 0 0,-1 0 0,1 0 0,0 0 0,1 0 0,0 0 0,0-1-310,-2 2 1,1-1 0,-1 0 0,1 1 0,1-1 0,-1 0 0,1 1 0,0-1 309,2 0 0,0 0 0,1 0 0,-1 1 0,1-1 0,0 0 0,0 0 0,0 0-96,-3 0 0,-1 1 0,1-1 0,-1 1 1,1-1-1,0 1 0,-1-1 0,0 1 1,0 0 95,2-1 0,1 1 0,-2 0 0,1 0 0,-1-1 0,0 1 0,0 1 0,0-1 10,5 0 1,0 0 0,-1 0 0,0 0 0,0 1 0,-2-1 0,-1 1-11,-2 0 0,-2 0 0,0 0 0,-2 0 0,1 1 0,-1-1 0,6 1 0,-1-1 0,0 1 0,-1 0 0,-3 0 0,10 0 0,-4 0 0,-3 0 1042,5-1 0,-7 1-1042,0 0 0,-38 2 3115,-6-2-3115,0 2 4659,-1 0-4659,1-2 6416,-2 2-6416,-3-2 0,4 2 0,-1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8T08:23:42.248"/>
    </inkml:context>
    <inkml:brush xml:id="br0">
      <inkml:brushProperty name="width" value="0.07056" units="cm"/>
      <inkml:brushProperty name="height" value="0.07056" units="cm"/>
      <inkml:brushProperty name="color" value="#F0B228"/>
    </inkml:brush>
  </inkml:definitions>
  <inkml:trace contextRef="#ctx0" brushRef="#br0">0 423 24061,'47'-8'0,"-1"1"0,1 0 0,-1-1 0,1 1 0,-1 0 0,1 0 0,-1-1 0,0 1 0,1 0 0,-1-1 0,1 1 0,-1 0 0,1-1 0,-1 1 0,1 0 0,-1 0 0,1-1 0,-1 1 0,1 0 0,0-1 0,1 1 0,1-1 0,-1 0 0,1 1 0,-1-1 0,0 0 0,-1 1 0,-1 0 0,-1 0 0,-1 0 0,-3 1 0,-1 0 0,-2 1 0,-2 0 0,-3 1-1595,22-3 1,-8 2 0,-5 2 0,1-1 0,5 0 1594,-9 0 0,3 0 0,0 0 0,2-1 0,-1 1 0,0 0 0,-1 0 0,-3 0-602,2-1 0,-1 1 0,-2 0 1,0 0-1,1 0 0,1 0 602,1-1 0,3 0 0,1 0 0,-1 1 0,0-1 0,-3 0 0,-3 1 0,4-1 0,-4 1 0,-1 0 0,-1 0 337,8-1 0,-1-1 0,-4 2-337,-4-1 0,-3 2 60,11-2-60,-37 1 705,-4 2 0,-2 0 1,0 0-1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1T17:38:42.107"/>
    </inkml:context>
    <inkml:brush xml:id="br0">
      <inkml:brushProperty name="width" value="0.10583" units="cm"/>
      <inkml:brushProperty name="height" value="0.10583" units="cm"/>
      <inkml:brushProperty name="color" value="#F0B228"/>
    </inkml:brush>
  </inkml:definitions>
  <inkml:trace contextRef="#ctx0" brushRef="#br0">1 641 24575,'17'-4'0,"11"-3"0,-2 5 0,43-9 0,-28 6 0,5 1-1686,2-3 0,5-2 1,3 1 1685,10-1 0,4 0 0,3-1-1066,-6 2 1,2-1 0,2 0 0,3-1 1065,-8 1 0,1 0 0,2 0 0,2 0 0,1 0-617,-4 0 1,2 1 0,1 0 0,2 0 0,0 0 0,1 0 616,-7 0 0,2-1 0,0 1 0,0-1 0,2 1 0,0-1 0,0 1-310,-3 0 1,0 0 0,1 0 0,0 1 0,1-1 0,0 0 0,0 1 0,1-1 309,3 0 0,0 0 0,1 0 0,1 0 0,-1 0 0,1 0 0,0 0 0,0-1-96,-6 2 0,0 0 0,0-1 0,0 1 1,1-1-1,-1 1 0,0-1 0,-1 1 1,0 0 95,4 0 0,0 0 0,-1 0 0,0 0 0,-1 0 0,0 1 0,0-1 0,0 1 10,7-1 1,1 1 0,-1-1 0,0 1 0,-1 0 0,-3 1 0,-2-1-11,-3 1 0,-2 0 0,-2 1 0,-1-1 0,-1 1 0,0 0 0,9 0 0,0 0 0,-1 0 0,-3 1 0,-3-1 0,15 1 0,-5-1 0,-5 1 1042,6-1 0,-10 0-1042,1 1 0,-64 3 3115,-10-3-3115,1 3 4659,-3 0-4659,2-3 6416,-2 2-6416,-6-1 0,7 2 0,-2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8T08:01:21.163"/>
    </inkml:context>
    <inkml:brush xml:id="br0">
      <inkml:brushProperty name="width" value="0.10583" units="cm"/>
      <inkml:brushProperty name="height" value="0.10583" units="cm"/>
      <inkml:brushProperty name="color" value="#F0B228"/>
    </inkml:brush>
  </inkml:definitions>
  <inkml:trace contextRef="#ctx0" brushRef="#br0">0 427 24575,'12'-2'0,"6"-3"0,0 4 0,28-7 0,-18 5 0,2 0-1686,2-2 0,3 0 1,2-1 1685,8 0 0,1 0 0,3 0-1066,-5 0 1,2 0 0,2 0 0,1 0 1065,-5 0 0,1 0 0,1 0 0,1-1 0,1 1-617,-3 1 1,2-1 0,1 1 0,0 0 0,1-1 0,0 1 616,-4-1 0,0 1 0,1-1 0,1 0 0,0 1 0,0-1 0,1 0-310,-3 1 1,0 0 0,1 0 0,0 0 0,1 0 0,-1-1 0,1 1 0,0 0 309,3 0 0,-1 0 0,1-1 0,1 1 0,-1-1 0,0 1 0,1 0 0,0-1-96,-5 1 0,1 0 0,0 0 0,0 0 1,-1 0-1,1 0 0,0 1 0,-1-1 1,0 0 95,3 0 0,-1 1 0,0-1 0,0 0 0,0 1 0,-1-1 0,0 1 0,0 0 10,5-1 1,1 1 0,-1 0 0,0 0 0,-1 0 0,-1 0 0,-2 0-11,-2 1 0,-2 0 0,0 0 0,-2 0 0,0 0 0,0 0 0,6 0 0,0 1 0,-1-1 0,-1 1 0,-3 0 0,11-1 0,-4 1 0,-4 0 1042,5-1 0,-7 1-1042,0 0 0,-42 1 3115,-6 0-3115,-1 1 4659,-1 0-4659,2-2 6416,-2 1-6416,-4-1 0,5 2 0,-2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1T17:38:42.108"/>
    </inkml:context>
    <inkml:brush xml:id="br0">
      <inkml:brushProperty name="width" value="0.10583" units="cm"/>
      <inkml:brushProperty name="height" value="0.10583" units="cm"/>
      <inkml:brushProperty name="color" value="#F0B228"/>
    </inkml:brush>
  </inkml:definitions>
  <inkml:trace contextRef="#ctx0" brushRef="#br0">0 696 24061,'77'-12'0,"0"0"0,-1 0 0,1 0 0,-1 0 0,1 0 0,-1 0 0,1 0 0,0 0 0,-1 0 0,1 0 0,-1 0 0,1 0 0,-1 0 0,1 0 0,-1 0 0,1 0 0,0 0 0,-1 0 0,1 0 0,1 0 0,1-1 0,1 1 0,0-1 0,0 0 0,0 0 0,-1 1 0,-2 0 0,-1 0 0,-2 0 0,-2 2 0,-3-1 0,-3 2 0,-3 0 0,-5 1 0,-3 1-1595,35-4 1,-13 4 0,-7 0 0,1 1 0,7-1 1594,-13 1 0,4-1 0,1 0 0,2 0 0,-1 0 0,0 0 0,-3 0 0,-3 1-602,3-1 0,-3 0 0,-2 0 1,0 0-1,1 1 0,2-2 602,3 1 0,2-1 0,3 0 0,0 0 0,-3 0 0,-3 1 0,-6 0 0,8-1 0,-7 1 0,-3 1 0,0-1 337,13-2 0,-3 0 0,-6 1-337,-5 1 0,-8 1 60,20-2-60,-60 2 705,-8 2 0,-3 1 1,0 0-1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8T08:23:42.247"/>
    </inkml:context>
    <inkml:brush xml:id="br0">
      <inkml:brushProperty name="width" value="0.07056" units="cm"/>
      <inkml:brushProperty name="height" value="0.07056" units="cm"/>
      <inkml:brushProperty name="color" value="#F0B228"/>
    </inkml:brush>
  </inkml:definitions>
  <inkml:trace contextRef="#ctx0" brushRef="#br0">0 389 24575,'11'-2'0,"6"-3"0,-2 4 0,27-6 0,-16 5 0,2-1-1686,1-2 0,3 0 1,1 0 1685,8 0 0,1-1 0,2 1-1066,-3-1 1,1 1 0,1-1 0,2 1 1065,-5-1 0,1 1 0,1-1 0,0 1 0,2-1-617,-2 1 1,0 0 0,1 0 0,1 0 0,1 0 0,-1 0 616,-2 0 0,-1 0 0,1 0 0,0 0 0,1 0 0,0 0 0,0-1-310,-2 2 1,1-1 0,-1 0 0,1 1 0,1-1 0,-1 0 0,1 1 0,0-1 309,2 0 0,0 0 0,1 0 0,-1 1 0,1-1 0,0 0 0,0 0 0,0 0-96,-3 0 0,-1 1 0,1-1 0,-1 1 1,1-1-1,0 1 0,-1-1 0,0 1 1,0 0 95,2-1 0,1 1 0,-2 0 0,1 0 0,-1-1 0,0 1 0,0 1 0,0-1 10,5 0 1,0 0 0,-1 0 0,0 0 0,0 1 0,-2-1 0,-1 1-11,-2 0 0,-2 0 0,0 0 0,-2 0 0,1 1 0,-1-1 0,6 1 0,-1-1 0,0 1 0,-1 0 0,-3 0 0,10 0 0,-4 0 0,-3 0 1042,5-1 0,-7 1-1042,0 0 0,-38 2 3115,-6-2-3115,0 2 4659,-1 0-4659,1-2 6416,-2 2-6416,-3-2 0,4 2 0,-1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8T08:23:42.248"/>
    </inkml:context>
    <inkml:brush xml:id="br0">
      <inkml:brushProperty name="width" value="0.07056" units="cm"/>
      <inkml:brushProperty name="height" value="0.07056" units="cm"/>
      <inkml:brushProperty name="color" value="#F0B228"/>
    </inkml:brush>
  </inkml:definitions>
  <inkml:trace contextRef="#ctx0" brushRef="#br0">0 423 24061,'47'-8'0,"-1"1"0,1 0 0,-1-1 0,1 1 0,-1 0 0,1 0 0,-1-1 0,0 1 0,1 0 0,-1-1 0,1 1 0,-1 0 0,1-1 0,-1 1 0,1 0 0,-1 0 0,1-1 0,-1 1 0,1 0 0,0-1 0,1 1 0,1-1 0,-1 0 0,1 1 0,-1-1 0,0 0 0,-1 1 0,-1 0 0,-1 0 0,-1 0 0,-3 1 0,-1 0 0,-2 1 0,-2 0 0,-3 1-1595,22-3 1,-8 2 0,-5 2 0,1-1 0,5 0 1594,-9 0 0,3 0 0,0 0 0,2-1 0,-1 1 0,0 0 0,-1 0 0,-3 0-602,2-1 0,-1 1 0,-2 0 1,0 0-1,1 0 0,1 0 602,1-1 0,3 0 0,1 0 0,-1 1 0,0-1 0,-3 0 0,-3 1 0,4-1 0,-4 1 0,-1 0 0,-1 0 337,8-1 0,-1-1 0,-4 2-337,-4-1 0,-3 2 60,11-2-60,-37 1 705,-4 2 0,-2 0 1,0 0-1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8T08:20:30.668"/>
    </inkml:context>
    <inkml:brush xml:id="br0">
      <inkml:brushProperty name="width" value="0.10583" units="cm"/>
      <inkml:brushProperty name="height" value="0.10583" units="cm"/>
      <inkml:brushProperty name="color" value="#F0B228"/>
    </inkml:brush>
  </inkml:definitions>
  <inkml:trace contextRef="#ctx0" brushRef="#br0">1 552 24575,'14'-3'0,"10"-4"0,-1 6 0,36-9 0,-23 6 0,4 0-1686,1-2 0,5-1 1,1-1 1685,10 1 0,3-1 0,3 0-1066,-5 1 1,1-1 0,3 0 0,1 0 1065,-6 0 0,1 0 0,1 0 0,2 0 0,1 1-617,-3 0 1,1 0 0,2 0 0,0 0 0,1 0 0,0 0 616,-4 0 0,0-1 0,0 1 0,1 0 0,1-1 0,0 1 0,0 0-310,-3 0 1,1 0 0,0 1 0,1-1 0,0 0 0,0 1 0,1-1 0,0 1 309,3-1 0,0 0 0,0 0 0,1 0 0,0 0 0,0 0 0,1 0 0,-1 0-96,-5 1 0,0-1 0,1 1 0,0-1 1,-1 1-1,1 0 0,-1-1 0,0 1 1,-1 0 95,4 0 0,-1 0 0,0 0 0,0 0 0,0 0 0,-1 0 0,0 1 0,0-1 10,6 0 1,1 1 0,0-1 0,-2 1 0,0 0 0,-2 0 0,-1 1-11,-4-1 0,-2 1 0,-1 0 0,-1 0 0,0 0 0,-1 1 0,8-1 0,0 1 0,-1 0 0,-2 0 0,-4 0 0,15 0 0,-6 0 0,-4 0 1042,6 0 0,-9-1-1042,0 2 0,-54 1 3115,-9-1-3115,0 2 4659,-2 0-4659,3-2 6416,-3 1-6416,-4-1 0,5 2 0,-3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8T08:20:30.669"/>
    </inkml:context>
    <inkml:brush xml:id="br0">
      <inkml:brushProperty name="width" value="0.10583" units="cm"/>
      <inkml:brushProperty name="height" value="0.10583" units="cm"/>
      <inkml:brushProperty name="color" value="#F0B228"/>
    </inkml:brush>
  </inkml:definitions>
  <inkml:trace contextRef="#ctx0" brushRef="#br0">0 600 24061,'66'-11'0,"0"1"0,0 0 0,0-1 0,0 1 0,0 0 0,0-1 0,0 1 0,0-1 0,0 1 0,-1 0 0,1-1 0,0 1 0,0 0 0,0-1 0,0 1 0,0 0 0,0-1 0,0 1 0,0 0 0,1-1 0,1 0 0,1 0 0,0 0 0,0 0 0,0 1 0,-2-1 0,0 0 0,-1 1 0,-3 0 0,-1 1 0,-2 0 0,-4 1 0,-2 0 0,-3 1 0,-4 1-1595,30-3 1,-10 2 0,-7 2 0,1 0 0,7-1 1594,-13 0 0,4 1 0,2-1 0,1 0 0,-1 0 0,0 0 0,-2 0 0,-3 0-602,3 0 0,-4 0 0,-1 0 1,0 0-1,1 1 0,3-2 602,0 1 0,4-1 0,2 0 0,-1 0 0,-1 0 0,-4 1 0,-5 0 0,7 0 0,-5 0 0,-3 0 0,-1 0 337,12-2 0,-2 1 0,-7 0-337,-3 1 0,-6 1 60,15-2-60,-50 2 705,-8 2 0,-2 0 1,0 0-1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6T09:33:36.693"/>
    </inkml:context>
    <inkml:brush xml:id="br0">
      <inkml:brushProperty name="width" value="0.10583" units="cm"/>
      <inkml:brushProperty name="height" value="0.10583" units="cm"/>
      <inkml:brushProperty name="color" value="#F0B228"/>
    </inkml:brush>
  </inkml:definitions>
  <inkml:trace contextRef="#ctx0" brushRef="#br0">1 552 24575,'14'-3'0,"10"-4"0,-1 6 0,36-9 0,-23 6 0,4 0-1686,1-2 0,5-1 1,1-1 1685,10 1 0,3-1 0,3 0-1066,-5 1 1,1-1 0,3 0 0,1 0 1065,-6 0 0,1 0 0,1 0 0,2 0 0,1 1-617,-3 0 1,1 0 0,2 0 0,0 0 0,1 0 0,0 0 616,-4 0 0,0-1 0,0 1 0,1 0 0,1-1 0,0 1 0,0 0-310,-3 0 1,1 0 0,0 1 0,1-1 0,0 0 0,0 1 0,1-1 0,0 1 309,3-1 0,0 0 0,0 0 0,1 0 0,0 0 0,0 0 0,1 0 0,-1 0-96,-5 1 0,0-1 0,1 1 0,0-1 1,-1 1-1,1 0 0,-1-1 0,0 1 1,-1 0 95,4 0 0,-1 0 0,0 0 0,0 0 0,0 0 0,-1 0 0,0 1 0,0-1 10,6 0 1,1 1 0,0-1 0,-2 1 0,0 0 0,-2 0 0,-1 1-11,-4-1 0,-2 1 0,-1 0 0,-1 0 0,0 0 0,-1 1 0,8-1 0,0 1 0,-1 0 0,-2 0 0,-4 0 0,15 0 0,-6 0 0,-4 0 1042,6 0 0,-9-1-1042,0 2 0,-54 1 3115,-9-1-3115,0 2 4659,-2 0-4659,3-2 6416,-3 1-6416,-4-1 0,5 2 0,-3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6T09:33:36.694"/>
    </inkml:context>
    <inkml:brush xml:id="br0">
      <inkml:brushProperty name="width" value="0.10583" units="cm"/>
      <inkml:brushProperty name="height" value="0.10583" units="cm"/>
      <inkml:brushProperty name="color" value="#F0B228"/>
    </inkml:brush>
  </inkml:definitions>
  <inkml:trace contextRef="#ctx0" brushRef="#br0">0 600 24061,'66'-11'0,"0"1"0,0 0 0,0-1 0,0 1 0,0 0 0,0-1 0,0 1 0,0-1 0,0 1 0,-1 0 0,1-1 0,0 1 0,0 0 0,0-1 0,0 1 0,0 0 0,0-1 0,0 1 0,0 0 0,1-1 0,1 0 0,1 0 0,0 0 0,0 0 0,0 1 0,-2-1 0,0 0 0,-1 1 0,-3 0 0,-1 1 0,-2 0 0,-4 1 0,-2 0 0,-3 1 0,-4 1-1595,30-3 1,-10 2 0,-7 2 0,1 0 0,7-1 1594,-13 0 0,4 1 0,2-1 0,1 0 0,-1 0 0,0 0 0,-2 0 0,-3 0-602,3 0 0,-4 0 0,-1 0 1,0 0-1,1 1 0,3-2 602,0 1 0,4-1 0,2 0 0,-1 0 0,-1 0 0,-4 1 0,-5 0 0,7 0 0,-5 0 0,-3 0 0,-1 0 337,12-2 0,-2 1 0,-7 0-337,-3 1 0,-6 1 60,15-2-60,-50 2 705,-8 2 0,-2 0 1,0 0-1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1T17:38:42.107"/>
    </inkml:context>
    <inkml:brush xml:id="br0">
      <inkml:brushProperty name="width" value="0.10583" units="cm"/>
      <inkml:brushProperty name="height" value="0.10583" units="cm"/>
      <inkml:brushProperty name="color" value="#F0B228"/>
    </inkml:brush>
  </inkml:definitions>
  <inkml:trace contextRef="#ctx0" brushRef="#br0">1 641 24575,'17'-4'0,"11"-3"0,-2 5 0,43-9 0,-28 6 0,5 1-1686,2-3 0,5-2 1,3 1 1685,10-1 0,4 0 0,3-1-1066,-6 2 1,2-1 0,2 0 0,3-1 1065,-8 1 0,1 0 0,2 0 0,2 0 0,1 0-617,-4 0 1,2 1 0,1 0 0,2 0 0,0 0 0,1 0 616,-7 0 0,2-1 0,0 1 0,0-1 0,2 1 0,0-1 0,0 1-310,-3 0 1,0 0 0,1 0 0,0 1 0,1-1 0,0 0 0,0 1 0,1-1 309,3 0 0,0 0 0,1 0 0,1 0 0,-1 0 0,1 0 0,0 0 0,0-1-96,-6 2 0,0 0 0,0-1 0,0 1 1,1-1-1,-1 1 0,0-1 0,-1 1 1,0 0 95,4 0 0,0 0 0,-1 0 0,0 0 0,-1 0 0,0 1 0,0-1 0,0 1 10,7-1 1,1 1 0,-1-1 0,0 1 0,-1 0 0,-3 1 0,-2-1-11,-3 1 0,-2 0 0,-2 1 0,-1-1 0,-1 1 0,0 0 0,9 0 0,0 0 0,-1 0 0,-3 1 0,-3-1 0,15 1 0,-5-1 0,-5 1 1042,6-1 0,-10 0-1042,1 1 0,-64 3 3115,-10-3-3115,1 3 4659,-3 0-4659,2-3 6416,-2 2-6416,-6-1 0,7 2 0,-2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1T17:38:42.108"/>
    </inkml:context>
    <inkml:brush xml:id="br0">
      <inkml:brushProperty name="width" value="0.10583" units="cm"/>
      <inkml:brushProperty name="height" value="0.10583" units="cm"/>
      <inkml:brushProperty name="color" value="#F0B228"/>
    </inkml:brush>
  </inkml:definitions>
  <inkml:trace contextRef="#ctx0" brushRef="#br0">0 696 24061,'77'-12'0,"0"0"0,-1 0 0,1 0 0,-1 0 0,1 0 0,-1 0 0,1 0 0,0 0 0,-1 0 0,1 0 0,-1 0 0,1 0 0,-1 0 0,1 0 0,-1 0 0,1 0 0,0 0 0,-1 0 0,1 0 0,1 0 0,1-1 0,1 1 0,0-1 0,0 0 0,0 0 0,-1 1 0,-2 0 0,-1 0 0,-2 0 0,-2 2 0,-3-1 0,-3 2 0,-3 0 0,-5 1 0,-3 1-1595,35-4 1,-13 4 0,-7 0 0,1 1 0,7-1 1594,-13 1 0,4-1 0,1 0 0,2 0 0,-1 0 0,0 0 0,-3 0 0,-3 1-602,3-1 0,-3 0 0,-2 0 1,0 0-1,1 1 0,2-2 602,3 1 0,2-1 0,3 0 0,0 0 0,-3 0 0,-3 1 0,-6 0 0,8-1 0,-7 1 0,-3 1 0,0-1 337,13-2 0,-3 0 0,-6 1-337,-5 1 0,-8 1 60,20-2-60,-60 2 705,-8 2 0,-3 1 1,0 0-1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6T09:33:36.693"/>
    </inkml:context>
    <inkml:brush xml:id="br0">
      <inkml:brushProperty name="width" value="0.10583" units="cm"/>
      <inkml:brushProperty name="height" value="0.10583" units="cm"/>
      <inkml:brushProperty name="color" value="#F0B228"/>
    </inkml:brush>
  </inkml:definitions>
  <inkml:trace contextRef="#ctx0" brushRef="#br0">1 552 24575,'14'-3'0,"10"-4"0,-1 6 0,36-9 0,-23 6 0,4 0-1686,1-2 0,5-1 1,1-1 1685,10 1 0,3-1 0,3 0-1066,-5 1 1,1-1 0,3 0 0,1 0 1065,-6 0 0,1 0 0,1 0 0,2 0 0,1 1-617,-3 0 1,1 0 0,2 0 0,0 0 0,1 0 0,0 0 616,-4 0 0,0-1 0,0 1 0,1 0 0,1-1 0,0 1 0,0 0-310,-3 0 1,1 0 0,0 1 0,1-1 0,0 0 0,0 1 0,1-1 0,0 1 309,3-1 0,0 0 0,0 0 0,1 0 0,0 0 0,0 0 0,1 0 0,-1 0-96,-5 1 0,0-1 0,1 1 0,0-1 1,-1 1-1,1 0 0,-1-1 0,0 1 1,-1 0 95,4 0 0,-1 0 0,0 0 0,0 0 0,0 0 0,-1 0 0,0 1 0,0-1 10,6 0 1,1 1 0,0-1 0,-2 1 0,0 0 0,-2 0 0,-1 1-11,-4-1 0,-2 1 0,-1 0 0,-1 0 0,0 0 0,-1 1 0,8-1 0,0 1 0,-1 0 0,-2 0 0,-4 0 0,15 0 0,-6 0 0,-4 0 1042,6 0 0,-9-1-1042,0 2 0,-54 1 3115,-9-1-3115,0 2 4659,-2 0-4659,3-2 6416,-3 1-6416,-4-1 0,5 2 0,-3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8T08:01:22.008"/>
    </inkml:context>
    <inkml:brush xml:id="br0">
      <inkml:brushProperty name="width" value="0.10583" units="cm"/>
      <inkml:brushProperty name="height" value="0.10583" units="cm"/>
      <inkml:brushProperty name="color" value="#F0B228"/>
    </inkml:brush>
  </inkml:definitions>
  <inkml:trace contextRef="#ctx0" brushRef="#br0">0 464 24061,'51'-8'0,"0"0"0,0 0 0,0 0 0,0 0 0,0 0 0,0 0 0,1 0 0,-1 0 0,0 0 0,0 0 0,0 0 0,0 0 0,0 0 0,0 0 0,0 0 0,0 0 0,0 0 0,0 0 0,0 0 0,1 0 0,1-1 0,0 1 0,1-1 0,-1 1 0,0 0 0,-1-1 0,0 1 0,-1 0 0,-2 1 0,-1-1 0,-2 1 0,-2 1 0,-2 0 0,-3 1 0,-3 0-1595,24-2 1,-9 2 0,-4 1 0,1 0 0,4-1 1594,-9 1 0,2-1 0,2 1 0,1-1 0,0 0 0,-1 1 0,-2-1 0,-1 1-602,1-1 0,-2 1 0,-1-1 1,0 1-1,1-1 0,1 0 602,1 0 0,3 0 0,2 0 0,-1-1 0,-2 1 0,-2 0 0,-3 1 0,4-2 0,-4 2 0,-1-1 0,-2 1 337,10-2 0,-2 0 0,-5 1-337,-3 0 0,-4 1 60,12-1-60,-40 1 705,-5 1 0,-2 1 1,0 0-1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6T09:33:36.694"/>
    </inkml:context>
    <inkml:brush xml:id="br0">
      <inkml:brushProperty name="width" value="0.10583" units="cm"/>
      <inkml:brushProperty name="height" value="0.10583" units="cm"/>
      <inkml:brushProperty name="color" value="#F0B228"/>
    </inkml:brush>
  </inkml:definitions>
  <inkml:trace contextRef="#ctx0" brushRef="#br0">0 600 24061,'66'-11'0,"0"1"0,0 0 0,0-1 0,0 1 0,0 0 0,0-1 0,0 1 0,0-1 0,0 1 0,-1 0 0,1-1 0,0 1 0,0 0 0,0-1 0,0 1 0,0 0 0,0-1 0,0 1 0,0 0 0,1-1 0,1 0 0,1 0 0,0 0 0,0 0 0,0 1 0,-2-1 0,0 0 0,-1 1 0,-3 0 0,-1 1 0,-2 0 0,-4 1 0,-2 0 0,-3 1 0,-4 1-1595,30-3 1,-10 2 0,-7 2 0,1 0 0,7-1 1594,-13 0 0,4 1 0,2-1 0,1 0 0,-1 0 0,0 0 0,-2 0 0,-3 0-602,3 0 0,-4 0 0,-1 0 1,0 0-1,1 1 0,3-2 602,0 1 0,4-1 0,2 0 0,-1 0 0,-1 0 0,-4 1 0,-5 0 0,7 0 0,-5 0 0,-3 0 0,-1 0 337,12-2 0,-2 1 0,-7 0-337,-3 1 0,-6 1 60,15-2-60,-50 2 705,-8 2 0,-2 0 1,0 0-1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8T08:01:40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24575,'0'-4'0,"0"0"0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8T08:20:30.668"/>
    </inkml:context>
    <inkml:brush xml:id="br0">
      <inkml:brushProperty name="width" value="0.10583" units="cm"/>
      <inkml:brushProperty name="height" value="0.10583" units="cm"/>
      <inkml:brushProperty name="color" value="#F0B228"/>
    </inkml:brush>
  </inkml:definitions>
  <inkml:trace contextRef="#ctx0" brushRef="#br0">1 552 24575,'14'-3'0,"10"-4"0,-1 6 0,36-9 0,-23 6 0,4 0-1686,1-2 0,5-1 1,1-1 1685,10 1 0,3-1 0,3 0-1066,-5 1 1,1-1 0,3 0 0,1 0 1065,-6 0 0,1 0 0,1 0 0,2 0 0,1 1-617,-3 0 1,1 0 0,2 0 0,0 0 0,1 0 0,0 0 616,-4 0 0,0-1 0,0 1 0,1 0 0,1-1 0,0 1 0,0 0-310,-3 0 1,1 0 0,0 1 0,1-1 0,0 0 0,0 1 0,1-1 0,0 1 309,3-1 0,0 0 0,0 0 0,1 0 0,0 0 0,0 0 0,1 0 0,-1 0-96,-5 1 0,0-1 0,1 1 0,0-1 1,-1 1-1,1 0 0,-1-1 0,0 1 1,-1 0 95,4 0 0,-1 0 0,0 0 0,0 0 0,0 0 0,-1 0 0,0 1 0,0-1 10,6 0 1,1 1 0,0-1 0,-2 1 0,0 0 0,-2 0 0,-1 1-11,-4-1 0,-2 1 0,-1 0 0,-1 0 0,0 0 0,-1 1 0,8-1 0,0 1 0,-1 0 0,-2 0 0,-4 0 0,15 0 0,-6 0 0,-4 0 1042,6 0 0,-9-1-1042,0 2 0,-54 1 3115,-9-1-3115,0 2 4659,-2 0-4659,3-2 6416,-3 1-6416,-4-1 0,5 2 0,-3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8T08:20:30.669"/>
    </inkml:context>
    <inkml:brush xml:id="br0">
      <inkml:brushProperty name="width" value="0.10583" units="cm"/>
      <inkml:brushProperty name="height" value="0.10583" units="cm"/>
      <inkml:brushProperty name="color" value="#F0B228"/>
    </inkml:brush>
  </inkml:definitions>
  <inkml:trace contextRef="#ctx0" brushRef="#br0">0 600 24061,'66'-11'0,"0"1"0,0 0 0,0-1 0,0 1 0,0 0 0,0-1 0,0 1 0,0-1 0,0 1 0,-1 0 0,1-1 0,0 1 0,0 0 0,0-1 0,0 1 0,0 0 0,0-1 0,0 1 0,0 0 0,1-1 0,1 0 0,1 0 0,0 0 0,0 0 0,0 1 0,-2-1 0,0 0 0,-1 1 0,-3 0 0,-1 1 0,-2 0 0,-4 1 0,-2 0 0,-3 1 0,-4 1-1595,30-3 1,-10 2 0,-7 2 0,1 0 0,7-1 1594,-13 0 0,4 1 0,2-1 0,1 0 0,-1 0 0,0 0 0,-2 0 0,-3 0-602,3 0 0,-4 0 0,-1 0 1,0 0-1,1 1 0,3-2 602,0 1 0,4-1 0,2 0 0,-1 0 0,-1 0 0,-4 1 0,-5 0 0,7 0 0,-5 0 0,-3 0 0,-1 0 337,12-2 0,-2 1 0,-7 0-337,-3 1 0,-6 1 60,15-2-60,-50 2 705,-8 2 0,-2 0 1,0 0-1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8T08:20:30.668"/>
    </inkml:context>
    <inkml:brush xml:id="br0">
      <inkml:brushProperty name="width" value="0.10583" units="cm"/>
      <inkml:brushProperty name="height" value="0.10583" units="cm"/>
      <inkml:brushProperty name="color" value="#F0B228"/>
    </inkml:brush>
  </inkml:definitions>
  <inkml:trace contextRef="#ctx0" brushRef="#br0">1 552 24575,'14'-3'0,"10"-4"0,-1 6 0,36-9 0,-23 6 0,4 0-1686,1-2 0,5-1 1,1-1 1685,10 1 0,3-1 0,3 0-1066,-5 1 1,1-1 0,3 0 0,1 0 1065,-6 0 0,1 0 0,1 0 0,2 0 0,1 1-617,-3 0 1,1 0 0,2 0 0,0 0 0,1 0 0,0 0 616,-4 0 0,0-1 0,0 1 0,1 0 0,1-1 0,0 1 0,0 0-310,-3 0 1,1 0 0,0 1 0,1-1 0,0 0 0,0 1 0,1-1 0,0 1 309,3-1 0,0 0 0,0 0 0,1 0 0,0 0 0,0 0 0,1 0 0,-1 0-96,-5 1 0,0-1 0,1 1 0,0-1 1,-1 1-1,1 0 0,-1-1 0,0 1 1,-1 0 95,4 0 0,-1 0 0,0 0 0,0 0 0,0 0 0,-1 0 0,0 1 0,0-1 10,6 0 1,1 1 0,0-1 0,-2 1 0,0 0 0,-2 0 0,-1 1-11,-4-1 0,-2 1 0,-1 0 0,-1 0 0,0 0 0,-1 1 0,8-1 0,0 1 0,-1 0 0,-2 0 0,-4 0 0,15 0 0,-6 0 0,-4 0 1042,6 0 0,-9-1-1042,0 2 0,-54 1 3115,-9-1-3115,0 2 4659,-2 0-4659,3-2 6416,-3 1-6416,-4-1 0,5 2 0,-3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8T08:20:30.669"/>
    </inkml:context>
    <inkml:brush xml:id="br0">
      <inkml:brushProperty name="width" value="0.10583" units="cm"/>
      <inkml:brushProperty name="height" value="0.10583" units="cm"/>
      <inkml:brushProperty name="color" value="#F0B228"/>
    </inkml:brush>
  </inkml:definitions>
  <inkml:trace contextRef="#ctx0" brushRef="#br0">0 600 24061,'66'-11'0,"0"1"0,0 0 0,0-1 0,0 1 0,0 0 0,0-1 0,0 1 0,0-1 0,0 1 0,-1 0 0,1-1 0,0 1 0,0 0 0,0-1 0,0 1 0,0 0 0,0-1 0,0 1 0,0 0 0,1-1 0,1 0 0,1 0 0,0 0 0,0 0 0,0 1 0,-2-1 0,0 0 0,-1 1 0,-3 0 0,-1 1 0,-2 0 0,-4 1 0,-2 0 0,-3 1 0,-4 1-1595,30-3 1,-10 2 0,-7 2 0,1 0 0,7-1 1594,-13 0 0,4 1 0,2-1 0,1 0 0,-1 0 0,0 0 0,-2 0 0,-3 0-602,3 0 0,-4 0 0,-1 0 1,0 0-1,1 1 0,3-2 602,0 1 0,4-1 0,2 0 0,-1 0 0,-1 0 0,-4 1 0,-5 0 0,7 0 0,-5 0 0,-3 0 0,-1 0 337,12-2 0,-2 1 0,-7 0-337,-3 1 0,-6 1 60,15-2-60,-50 2 705,-8 2 0,-2 0 1,0 0-1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6T09:33:36.693"/>
    </inkml:context>
    <inkml:brush xml:id="br0">
      <inkml:brushProperty name="width" value="0.10583" units="cm"/>
      <inkml:brushProperty name="height" value="0.10583" units="cm"/>
      <inkml:brushProperty name="color" value="#F0B228"/>
    </inkml:brush>
  </inkml:definitions>
  <inkml:trace contextRef="#ctx0" brushRef="#br0">1 552 24575,'14'-3'0,"10"-4"0,-1 6 0,36-9 0,-23 6 0,4 0-1686,1-2 0,5-1 1,1-1 1685,10 1 0,3-1 0,3 0-1066,-5 1 1,1-1 0,3 0 0,1 0 1065,-6 0 0,1 0 0,1 0 0,2 0 0,1 1-617,-3 0 1,1 0 0,2 0 0,0 0 0,1 0 0,0 0 616,-4 0 0,0-1 0,0 1 0,1 0 0,1-1 0,0 1 0,0 0-310,-3 0 1,1 0 0,0 1 0,1-1 0,0 0 0,0 1 0,1-1 0,0 1 309,3-1 0,0 0 0,0 0 0,1 0 0,0 0 0,0 0 0,1 0 0,-1 0-96,-5 1 0,0-1 0,1 1 0,0-1 1,-1 1-1,1 0 0,-1-1 0,0 1 1,-1 0 95,4 0 0,-1 0 0,0 0 0,0 0 0,0 0 0,-1 0 0,0 1 0,0-1 10,6 0 1,1 1 0,0-1 0,-2 1 0,0 0 0,-2 0 0,-1 1-11,-4-1 0,-2 1 0,-1 0 0,-1 0 0,0 0 0,-1 1 0,8-1 0,0 1 0,-1 0 0,-2 0 0,-4 0 0,15 0 0,-6 0 0,-4 0 1042,6 0 0,-9-1-1042,0 2 0,-54 1 3115,-9-1-3115,0 2 4659,-2 0-4659,3-2 6416,-3 1-6416,-4-1 0,5 2 0,-3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ED70F-0BC3-A640-A92B-BD4A43809831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98CF33-21E9-8E44-9B4F-4A0B81E83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067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98CF33-21E9-8E44-9B4F-4A0B81E832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942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7225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7BC5FC1-590A-9249-A18A-D70B04015F4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2722" y="533126"/>
            <a:ext cx="10946557" cy="5791748"/>
          </a:xfrm>
          <a:custGeom>
            <a:avLst/>
            <a:gdLst>
              <a:gd name="connsiteX0" fmla="*/ 570429 w 10946557"/>
              <a:gd name="connsiteY0" fmla="*/ 0 h 5791748"/>
              <a:gd name="connsiteX1" fmla="*/ 10376128 w 10946557"/>
              <a:gd name="connsiteY1" fmla="*/ 0 h 5791748"/>
              <a:gd name="connsiteX2" fmla="*/ 10946557 w 10946557"/>
              <a:gd name="connsiteY2" fmla="*/ 570429 h 5791748"/>
              <a:gd name="connsiteX3" fmla="*/ 10946557 w 10946557"/>
              <a:gd name="connsiteY3" fmla="*/ 5221319 h 5791748"/>
              <a:gd name="connsiteX4" fmla="*/ 10376128 w 10946557"/>
              <a:gd name="connsiteY4" fmla="*/ 5791748 h 5791748"/>
              <a:gd name="connsiteX5" fmla="*/ 570429 w 10946557"/>
              <a:gd name="connsiteY5" fmla="*/ 5791748 h 5791748"/>
              <a:gd name="connsiteX6" fmla="*/ 0 w 10946557"/>
              <a:gd name="connsiteY6" fmla="*/ 5221319 h 5791748"/>
              <a:gd name="connsiteX7" fmla="*/ 0 w 10946557"/>
              <a:gd name="connsiteY7" fmla="*/ 570429 h 5791748"/>
              <a:gd name="connsiteX8" fmla="*/ 570429 w 10946557"/>
              <a:gd name="connsiteY8" fmla="*/ 0 h 5791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46557" h="5791748">
                <a:moveTo>
                  <a:pt x="570429" y="0"/>
                </a:moveTo>
                <a:lnTo>
                  <a:pt x="10376128" y="0"/>
                </a:lnTo>
                <a:cubicBezTo>
                  <a:pt x="10691167" y="0"/>
                  <a:pt x="10946557" y="255390"/>
                  <a:pt x="10946557" y="570429"/>
                </a:cubicBezTo>
                <a:lnTo>
                  <a:pt x="10946557" y="5221319"/>
                </a:lnTo>
                <a:cubicBezTo>
                  <a:pt x="10946557" y="5536358"/>
                  <a:pt x="10691167" y="5791748"/>
                  <a:pt x="10376128" y="5791748"/>
                </a:cubicBezTo>
                <a:lnTo>
                  <a:pt x="570429" y="5791748"/>
                </a:lnTo>
                <a:cubicBezTo>
                  <a:pt x="255390" y="5791748"/>
                  <a:pt x="0" y="5536358"/>
                  <a:pt x="0" y="5221319"/>
                </a:cubicBezTo>
                <a:lnTo>
                  <a:pt x="0" y="570429"/>
                </a:lnTo>
                <a:cubicBezTo>
                  <a:pt x="0" y="255390"/>
                  <a:pt x="255390" y="0"/>
                  <a:pt x="570429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Image Here</a:t>
            </a:r>
          </a:p>
        </p:txBody>
      </p:sp>
    </p:spTree>
    <p:extLst>
      <p:ext uri="{BB962C8B-B14F-4D97-AF65-F5344CB8AC3E}">
        <p14:creationId xmlns:p14="http://schemas.microsoft.com/office/powerpoint/2010/main" val="4091240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D7A7D98-805E-9445-B75E-428ED38FC26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809129" y="931003"/>
            <a:ext cx="5450542" cy="5119821"/>
          </a:xfrm>
          <a:custGeom>
            <a:avLst/>
            <a:gdLst>
              <a:gd name="connsiteX0" fmla="*/ 504251 w 5450542"/>
              <a:gd name="connsiteY0" fmla="*/ 0 h 5119821"/>
              <a:gd name="connsiteX1" fmla="*/ 4946291 w 5450542"/>
              <a:gd name="connsiteY1" fmla="*/ 0 h 5119821"/>
              <a:gd name="connsiteX2" fmla="*/ 5450542 w 5450542"/>
              <a:gd name="connsiteY2" fmla="*/ 504251 h 5119821"/>
              <a:gd name="connsiteX3" fmla="*/ 5450542 w 5450542"/>
              <a:gd name="connsiteY3" fmla="*/ 4099626 h 5119821"/>
              <a:gd name="connsiteX4" fmla="*/ 4901726 w 5450542"/>
              <a:gd name="connsiteY4" fmla="*/ 5099098 h 5119821"/>
              <a:gd name="connsiteX5" fmla="*/ 4763220 w 5450542"/>
              <a:gd name="connsiteY5" fmla="*/ 5119821 h 5119821"/>
              <a:gd name="connsiteX6" fmla="*/ 504251 w 5450542"/>
              <a:gd name="connsiteY6" fmla="*/ 5119821 h 5119821"/>
              <a:gd name="connsiteX7" fmla="*/ 0 w 5450542"/>
              <a:gd name="connsiteY7" fmla="*/ 4615570 h 5119821"/>
              <a:gd name="connsiteX8" fmla="*/ 0 w 5450542"/>
              <a:gd name="connsiteY8" fmla="*/ 504251 h 5119821"/>
              <a:gd name="connsiteX9" fmla="*/ 504251 w 5450542"/>
              <a:gd name="connsiteY9" fmla="*/ 0 h 51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50542" h="5119821">
                <a:moveTo>
                  <a:pt x="504251" y="0"/>
                </a:moveTo>
                <a:lnTo>
                  <a:pt x="4946291" y="0"/>
                </a:lnTo>
                <a:cubicBezTo>
                  <a:pt x="5224781" y="0"/>
                  <a:pt x="5450542" y="225761"/>
                  <a:pt x="5450542" y="504251"/>
                </a:cubicBezTo>
                <a:lnTo>
                  <a:pt x="5450542" y="4099626"/>
                </a:lnTo>
                <a:cubicBezTo>
                  <a:pt x="5450542" y="4592636"/>
                  <a:pt x="5214935" y="5003967"/>
                  <a:pt x="4901726" y="5099098"/>
                </a:cubicBezTo>
                <a:lnTo>
                  <a:pt x="4763220" y="5119821"/>
                </a:lnTo>
                <a:lnTo>
                  <a:pt x="504251" y="5119821"/>
                </a:lnTo>
                <a:cubicBezTo>
                  <a:pt x="225761" y="5119821"/>
                  <a:pt x="0" y="4894060"/>
                  <a:pt x="0" y="4615570"/>
                </a:cubicBezTo>
                <a:lnTo>
                  <a:pt x="0" y="504251"/>
                </a:lnTo>
                <a:cubicBezTo>
                  <a:pt x="0" y="225761"/>
                  <a:pt x="225761" y="0"/>
                  <a:pt x="504251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Image Here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C8D9022-74FF-5241-BCFD-B4AD8B30CAEA}"/>
              </a:ext>
            </a:extLst>
          </p:cNvPr>
          <p:cNvSpPr/>
          <p:nvPr userDrawn="1"/>
        </p:nvSpPr>
        <p:spPr>
          <a:xfrm>
            <a:off x="932329" y="5150683"/>
            <a:ext cx="1121182" cy="11211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DD7FE2E-94A0-3247-A80A-36C1AAD0D7A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75764" y="3429001"/>
            <a:ext cx="3801036" cy="2621821"/>
          </a:xfrm>
          <a:custGeom>
            <a:avLst/>
            <a:gdLst>
              <a:gd name="connsiteX0" fmla="*/ 444687 w 3801036"/>
              <a:gd name="connsiteY0" fmla="*/ 0 h 2621821"/>
              <a:gd name="connsiteX1" fmla="*/ 3356349 w 3801036"/>
              <a:gd name="connsiteY1" fmla="*/ 0 h 2621821"/>
              <a:gd name="connsiteX2" fmla="*/ 3801036 w 3801036"/>
              <a:gd name="connsiteY2" fmla="*/ 444687 h 2621821"/>
              <a:gd name="connsiteX3" fmla="*/ 3801036 w 3801036"/>
              <a:gd name="connsiteY3" fmla="*/ 2177135 h 2621821"/>
              <a:gd name="connsiteX4" fmla="*/ 3445969 w 3801036"/>
              <a:gd name="connsiteY4" fmla="*/ 2612788 h 2621821"/>
              <a:gd name="connsiteX5" fmla="*/ 3356360 w 3801036"/>
              <a:gd name="connsiteY5" fmla="*/ 2621821 h 2621821"/>
              <a:gd name="connsiteX6" fmla="*/ 444677 w 3801036"/>
              <a:gd name="connsiteY6" fmla="*/ 2621821 h 2621821"/>
              <a:gd name="connsiteX7" fmla="*/ 355067 w 3801036"/>
              <a:gd name="connsiteY7" fmla="*/ 2612788 h 2621821"/>
              <a:gd name="connsiteX8" fmla="*/ 0 w 3801036"/>
              <a:gd name="connsiteY8" fmla="*/ 2177135 h 2621821"/>
              <a:gd name="connsiteX9" fmla="*/ 0 w 3801036"/>
              <a:gd name="connsiteY9" fmla="*/ 444687 h 2621821"/>
              <a:gd name="connsiteX10" fmla="*/ 444687 w 3801036"/>
              <a:gd name="connsiteY10" fmla="*/ 0 h 2621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01036" h="2621821">
                <a:moveTo>
                  <a:pt x="444687" y="0"/>
                </a:moveTo>
                <a:lnTo>
                  <a:pt x="3356349" y="0"/>
                </a:lnTo>
                <a:cubicBezTo>
                  <a:pt x="3601943" y="0"/>
                  <a:pt x="3801036" y="199093"/>
                  <a:pt x="3801036" y="444687"/>
                </a:cubicBezTo>
                <a:lnTo>
                  <a:pt x="3801036" y="2177135"/>
                </a:lnTo>
                <a:cubicBezTo>
                  <a:pt x="3801036" y="2392030"/>
                  <a:pt x="3648606" y="2571322"/>
                  <a:pt x="3445969" y="2612788"/>
                </a:cubicBezTo>
                <a:lnTo>
                  <a:pt x="3356360" y="2621821"/>
                </a:lnTo>
                <a:lnTo>
                  <a:pt x="444677" y="2621821"/>
                </a:lnTo>
                <a:lnTo>
                  <a:pt x="355067" y="2612788"/>
                </a:lnTo>
                <a:cubicBezTo>
                  <a:pt x="152431" y="2571322"/>
                  <a:pt x="0" y="2392030"/>
                  <a:pt x="0" y="2177135"/>
                </a:cubicBezTo>
                <a:lnTo>
                  <a:pt x="0" y="444687"/>
                </a:lnTo>
                <a:cubicBezTo>
                  <a:pt x="0" y="199093"/>
                  <a:pt x="199093" y="0"/>
                  <a:pt x="444687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Image Here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CB5AD06-00E7-5046-9115-A4552FA24E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480613" y="3393141"/>
            <a:ext cx="2779059" cy="2657681"/>
          </a:xfrm>
          <a:custGeom>
            <a:avLst/>
            <a:gdLst>
              <a:gd name="connsiteX0" fmla="*/ 261755 w 2779059"/>
              <a:gd name="connsiteY0" fmla="*/ 0 h 2657681"/>
              <a:gd name="connsiteX1" fmla="*/ 2517304 w 2779059"/>
              <a:gd name="connsiteY1" fmla="*/ 0 h 2657681"/>
              <a:gd name="connsiteX2" fmla="*/ 2779059 w 2779059"/>
              <a:gd name="connsiteY2" fmla="*/ 261755 h 2657681"/>
              <a:gd name="connsiteX3" fmla="*/ 2779059 w 2779059"/>
              <a:gd name="connsiteY3" fmla="*/ 2395926 h 2657681"/>
              <a:gd name="connsiteX4" fmla="*/ 2517304 w 2779059"/>
              <a:gd name="connsiteY4" fmla="*/ 2657681 h 2657681"/>
              <a:gd name="connsiteX5" fmla="*/ 261755 w 2779059"/>
              <a:gd name="connsiteY5" fmla="*/ 2657681 h 2657681"/>
              <a:gd name="connsiteX6" fmla="*/ 0 w 2779059"/>
              <a:gd name="connsiteY6" fmla="*/ 2395926 h 2657681"/>
              <a:gd name="connsiteX7" fmla="*/ 0 w 2779059"/>
              <a:gd name="connsiteY7" fmla="*/ 261755 h 2657681"/>
              <a:gd name="connsiteX8" fmla="*/ 261755 w 2779059"/>
              <a:gd name="connsiteY8" fmla="*/ 0 h 265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79059" h="2657681">
                <a:moveTo>
                  <a:pt x="261755" y="0"/>
                </a:moveTo>
                <a:lnTo>
                  <a:pt x="2517304" y="0"/>
                </a:lnTo>
                <a:cubicBezTo>
                  <a:pt x="2661867" y="0"/>
                  <a:pt x="2779059" y="117192"/>
                  <a:pt x="2779059" y="261755"/>
                </a:cubicBezTo>
                <a:lnTo>
                  <a:pt x="2779059" y="2395926"/>
                </a:lnTo>
                <a:cubicBezTo>
                  <a:pt x="2779059" y="2540489"/>
                  <a:pt x="2661867" y="2657681"/>
                  <a:pt x="2517304" y="2657681"/>
                </a:cubicBezTo>
                <a:lnTo>
                  <a:pt x="261755" y="2657681"/>
                </a:lnTo>
                <a:cubicBezTo>
                  <a:pt x="117192" y="2657681"/>
                  <a:pt x="0" y="2540489"/>
                  <a:pt x="0" y="2395926"/>
                </a:cubicBezTo>
                <a:lnTo>
                  <a:pt x="0" y="261755"/>
                </a:lnTo>
                <a:cubicBezTo>
                  <a:pt x="0" y="117192"/>
                  <a:pt x="117192" y="0"/>
                  <a:pt x="261755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Image Here</a:t>
            </a:r>
          </a:p>
        </p:txBody>
      </p:sp>
    </p:spTree>
    <p:extLst>
      <p:ext uri="{BB962C8B-B14F-4D97-AF65-F5344CB8AC3E}">
        <p14:creationId xmlns:p14="http://schemas.microsoft.com/office/powerpoint/2010/main" val="1206535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EF9C01D-55F6-C649-8B56-75CD40D49AD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665222" y="1541417"/>
            <a:ext cx="4476270" cy="2647406"/>
          </a:xfrm>
          <a:custGeom>
            <a:avLst/>
            <a:gdLst>
              <a:gd name="connsiteX0" fmla="*/ 0 w 4476270"/>
              <a:gd name="connsiteY0" fmla="*/ 0 h 2647406"/>
              <a:gd name="connsiteX1" fmla="*/ 4476270 w 4476270"/>
              <a:gd name="connsiteY1" fmla="*/ 0 h 2647406"/>
              <a:gd name="connsiteX2" fmla="*/ 4476270 w 4476270"/>
              <a:gd name="connsiteY2" fmla="*/ 2647406 h 2647406"/>
              <a:gd name="connsiteX3" fmla="*/ 0 w 4476270"/>
              <a:gd name="connsiteY3" fmla="*/ 2647406 h 264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6270" h="2647406">
                <a:moveTo>
                  <a:pt x="0" y="0"/>
                </a:moveTo>
                <a:lnTo>
                  <a:pt x="4476270" y="0"/>
                </a:lnTo>
                <a:lnTo>
                  <a:pt x="4476270" y="2647406"/>
                </a:lnTo>
                <a:lnTo>
                  <a:pt x="0" y="2647406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Image Here</a:t>
            </a:r>
          </a:p>
        </p:txBody>
      </p:sp>
    </p:spTree>
    <p:extLst>
      <p:ext uri="{BB962C8B-B14F-4D97-AF65-F5344CB8AC3E}">
        <p14:creationId xmlns:p14="http://schemas.microsoft.com/office/powerpoint/2010/main" val="793449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037E2AEE-DD94-121B-D4F7-ACF8563740E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85122" y="1679015"/>
            <a:ext cx="2143141" cy="3390829"/>
          </a:xfrm>
          <a:custGeom>
            <a:avLst/>
            <a:gdLst>
              <a:gd name="connsiteX0" fmla="*/ 0 w 4476270"/>
              <a:gd name="connsiteY0" fmla="*/ 0 h 2647406"/>
              <a:gd name="connsiteX1" fmla="*/ 4476270 w 4476270"/>
              <a:gd name="connsiteY1" fmla="*/ 0 h 2647406"/>
              <a:gd name="connsiteX2" fmla="*/ 4476270 w 4476270"/>
              <a:gd name="connsiteY2" fmla="*/ 2647406 h 2647406"/>
              <a:gd name="connsiteX3" fmla="*/ 0 w 4476270"/>
              <a:gd name="connsiteY3" fmla="*/ 2647406 h 264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6270" h="2647406">
                <a:moveTo>
                  <a:pt x="0" y="0"/>
                </a:moveTo>
                <a:lnTo>
                  <a:pt x="4476270" y="0"/>
                </a:lnTo>
                <a:lnTo>
                  <a:pt x="4476270" y="2647406"/>
                </a:lnTo>
                <a:lnTo>
                  <a:pt x="0" y="2647406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Image Here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C0DA85C1-E66D-33B0-0657-E9E569C484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353777" y="2156289"/>
            <a:ext cx="1882340" cy="2968125"/>
          </a:xfrm>
          <a:custGeom>
            <a:avLst/>
            <a:gdLst>
              <a:gd name="connsiteX0" fmla="*/ 0 w 4476270"/>
              <a:gd name="connsiteY0" fmla="*/ 0 h 2647406"/>
              <a:gd name="connsiteX1" fmla="*/ 4476270 w 4476270"/>
              <a:gd name="connsiteY1" fmla="*/ 0 h 2647406"/>
              <a:gd name="connsiteX2" fmla="*/ 4476270 w 4476270"/>
              <a:gd name="connsiteY2" fmla="*/ 2647406 h 2647406"/>
              <a:gd name="connsiteX3" fmla="*/ 0 w 4476270"/>
              <a:gd name="connsiteY3" fmla="*/ 2647406 h 264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6270" h="2647406">
                <a:moveTo>
                  <a:pt x="0" y="0"/>
                </a:moveTo>
                <a:lnTo>
                  <a:pt x="4476270" y="0"/>
                </a:lnTo>
                <a:lnTo>
                  <a:pt x="4476270" y="2647406"/>
                </a:lnTo>
                <a:lnTo>
                  <a:pt x="0" y="2647406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Image Here</a:t>
            </a:r>
          </a:p>
        </p:txBody>
      </p:sp>
    </p:spTree>
    <p:extLst>
      <p:ext uri="{BB962C8B-B14F-4D97-AF65-F5344CB8AC3E}">
        <p14:creationId xmlns:p14="http://schemas.microsoft.com/office/powerpoint/2010/main" val="598573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A455B15-CF82-964C-9D5C-DFAAA42844F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037477" y="4858805"/>
            <a:ext cx="1065762" cy="1065758"/>
          </a:xfrm>
          <a:custGeom>
            <a:avLst/>
            <a:gdLst>
              <a:gd name="connsiteX0" fmla="*/ 532881 w 1065762"/>
              <a:gd name="connsiteY0" fmla="*/ 0 h 1065758"/>
              <a:gd name="connsiteX1" fmla="*/ 1065762 w 1065762"/>
              <a:gd name="connsiteY1" fmla="*/ 532879 h 1065758"/>
              <a:gd name="connsiteX2" fmla="*/ 532881 w 1065762"/>
              <a:gd name="connsiteY2" fmla="*/ 1065758 h 1065758"/>
              <a:gd name="connsiteX3" fmla="*/ 0 w 1065762"/>
              <a:gd name="connsiteY3" fmla="*/ 532879 h 1065758"/>
              <a:gd name="connsiteX4" fmla="*/ 532881 w 1065762"/>
              <a:gd name="connsiteY4" fmla="*/ 0 h 1065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5762" h="1065758">
                <a:moveTo>
                  <a:pt x="532881" y="0"/>
                </a:moveTo>
                <a:cubicBezTo>
                  <a:pt x="827183" y="0"/>
                  <a:pt x="1065762" y="238578"/>
                  <a:pt x="1065762" y="532879"/>
                </a:cubicBezTo>
                <a:cubicBezTo>
                  <a:pt x="1065762" y="827180"/>
                  <a:pt x="827183" y="1065758"/>
                  <a:pt x="532881" y="1065758"/>
                </a:cubicBezTo>
                <a:cubicBezTo>
                  <a:pt x="238579" y="1065758"/>
                  <a:pt x="0" y="827180"/>
                  <a:pt x="0" y="532879"/>
                </a:cubicBezTo>
                <a:cubicBezTo>
                  <a:pt x="0" y="238578"/>
                  <a:pt x="238579" y="0"/>
                  <a:pt x="532881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Image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0F90EF5-09C3-0141-A384-985C4FE4A81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58696" y="4858805"/>
            <a:ext cx="1065762" cy="1065758"/>
          </a:xfrm>
          <a:custGeom>
            <a:avLst/>
            <a:gdLst>
              <a:gd name="connsiteX0" fmla="*/ 532881 w 1065762"/>
              <a:gd name="connsiteY0" fmla="*/ 0 h 1065758"/>
              <a:gd name="connsiteX1" fmla="*/ 1065762 w 1065762"/>
              <a:gd name="connsiteY1" fmla="*/ 532879 h 1065758"/>
              <a:gd name="connsiteX2" fmla="*/ 532881 w 1065762"/>
              <a:gd name="connsiteY2" fmla="*/ 1065758 h 1065758"/>
              <a:gd name="connsiteX3" fmla="*/ 0 w 1065762"/>
              <a:gd name="connsiteY3" fmla="*/ 532879 h 1065758"/>
              <a:gd name="connsiteX4" fmla="*/ 532881 w 1065762"/>
              <a:gd name="connsiteY4" fmla="*/ 0 h 1065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5762" h="1065758">
                <a:moveTo>
                  <a:pt x="532881" y="0"/>
                </a:moveTo>
                <a:cubicBezTo>
                  <a:pt x="827183" y="0"/>
                  <a:pt x="1065762" y="238578"/>
                  <a:pt x="1065762" y="532879"/>
                </a:cubicBezTo>
                <a:cubicBezTo>
                  <a:pt x="1065762" y="827180"/>
                  <a:pt x="827183" y="1065758"/>
                  <a:pt x="532881" y="1065758"/>
                </a:cubicBezTo>
                <a:cubicBezTo>
                  <a:pt x="238579" y="1065758"/>
                  <a:pt x="0" y="827180"/>
                  <a:pt x="0" y="532879"/>
                </a:cubicBezTo>
                <a:cubicBezTo>
                  <a:pt x="0" y="238578"/>
                  <a:pt x="238579" y="0"/>
                  <a:pt x="532881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Image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5254CDA-6C5E-3243-903B-0CBD62E3586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03709" y="4854055"/>
            <a:ext cx="1065762" cy="1065758"/>
          </a:xfrm>
          <a:custGeom>
            <a:avLst/>
            <a:gdLst>
              <a:gd name="connsiteX0" fmla="*/ 532881 w 1065762"/>
              <a:gd name="connsiteY0" fmla="*/ 0 h 1065758"/>
              <a:gd name="connsiteX1" fmla="*/ 1065762 w 1065762"/>
              <a:gd name="connsiteY1" fmla="*/ 532879 h 1065758"/>
              <a:gd name="connsiteX2" fmla="*/ 532881 w 1065762"/>
              <a:gd name="connsiteY2" fmla="*/ 1065758 h 1065758"/>
              <a:gd name="connsiteX3" fmla="*/ 0 w 1065762"/>
              <a:gd name="connsiteY3" fmla="*/ 532879 h 1065758"/>
              <a:gd name="connsiteX4" fmla="*/ 532881 w 1065762"/>
              <a:gd name="connsiteY4" fmla="*/ 0 h 1065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5762" h="1065758">
                <a:moveTo>
                  <a:pt x="532881" y="0"/>
                </a:moveTo>
                <a:cubicBezTo>
                  <a:pt x="827183" y="0"/>
                  <a:pt x="1065762" y="238578"/>
                  <a:pt x="1065762" y="532879"/>
                </a:cubicBezTo>
                <a:cubicBezTo>
                  <a:pt x="1065762" y="827180"/>
                  <a:pt x="827183" y="1065758"/>
                  <a:pt x="532881" y="1065758"/>
                </a:cubicBezTo>
                <a:cubicBezTo>
                  <a:pt x="238579" y="1065758"/>
                  <a:pt x="0" y="827180"/>
                  <a:pt x="0" y="532879"/>
                </a:cubicBezTo>
                <a:cubicBezTo>
                  <a:pt x="0" y="238578"/>
                  <a:pt x="238579" y="0"/>
                  <a:pt x="532881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49395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8C1597E-450E-2C48-991F-DF271EA6A49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628316" y="0"/>
            <a:ext cx="4943475" cy="6858000"/>
          </a:xfrm>
          <a:custGeom>
            <a:avLst/>
            <a:gdLst>
              <a:gd name="connsiteX0" fmla="*/ 0 w 4943475"/>
              <a:gd name="connsiteY0" fmla="*/ 0 h 6858000"/>
              <a:gd name="connsiteX1" fmla="*/ 4943475 w 4943475"/>
              <a:gd name="connsiteY1" fmla="*/ 0 h 6858000"/>
              <a:gd name="connsiteX2" fmla="*/ 4943475 w 4943475"/>
              <a:gd name="connsiteY2" fmla="*/ 6858000 h 6858000"/>
              <a:gd name="connsiteX3" fmla="*/ 0 w 494347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3475" h="6858000">
                <a:moveTo>
                  <a:pt x="0" y="0"/>
                </a:moveTo>
                <a:lnTo>
                  <a:pt x="4943475" y="0"/>
                </a:lnTo>
                <a:lnTo>
                  <a:pt x="49434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Image Here</a:t>
            </a:r>
          </a:p>
        </p:txBody>
      </p:sp>
    </p:spTree>
    <p:extLst>
      <p:ext uri="{BB962C8B-B14F-4D97-AF65-F5344CB8AC3E}">
        <p14:creationId xmlns:p14="http://schemas.microsoft.com/office/powerpoint/2010/main" val="3226308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891DD9B-CCCE-8A4F-97E0-25B3D0098B8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58608" y="0"/>
            <a:ext cx="4943475" cy="6858000"/>
          </a:xfrm>
          <a:custGeom>
            <a:avLst/>
            <a:gdLst>
              <a:gd name="connsiteX0" fmla="*/ 0 w 4943475"/>
              <a:gd name="connsiteY0" fmla="*/ 0 h 6858000"/>
              <a:gd name="connsiteX1" fmla="*/ 4943475 w 4943475"/>
              <a:gd name="connsiteY1" fmla="*/ 0 h 6858000"/>
              <a:gd name="connsiteX2" fmla="*/ 4943475 w 4943475"/>
              <a:gd name="connsiteY2" fmla="*/ 6858000 h 6858000"/>
              <a:gd name="connsiteX3" fmla="*/ 0 w 494347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3475" h="6858000">
                <a:moveTo>
                  <a:pt x="0" y="0"/>
                </a:moveTo>
                <a:lnTo>
                  <a:pt x="4943475" y="0"/>
                </a:lnTo>
                <a:lnTo>
                  <a:pt x="49434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Image Here</a:t>
            </a:r>
          </a:p>
        </p:txBody>
      </p:sp>
    </p:spTree>
    <p:extLst>
      <p:ext uri="{BB962C8B-B14F-4D97-AF65-F5344CB8AC3E}">
        <p14:creationId xmlns:p14="http://schemas.microsoft.com/office/powerpoint/2010/main" val="1712409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BFE7730-AB7B-B040-9A05-87153BA986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27254" y="771316"/>
            <a:ext cx="4349578" cy="5315367"/>
          </a:xfrm>
          <a:custGeom>
            <a:avLst/>
            <a:gdLst>
              <a:gd name="connsiteX0" fmla="*/ 428390 w 4349578"/>
              <a:gd name="connsiteY0" fmla="*/ 0 h 5315367"/>
              <a:gd name="connsiteX1" fmla="*/ 3921188 w 4349578"/>
              <a:gd name="connsiteY1" fmla="*/ 0 h 5315367"/>
              <a:gd name="connsiteX2" fmla="*/ 4349578 w 4349578"/>
              <a:gd name="connsiteY2" fmla="*/ 428390 h 5315367"/>
              <a:gd name="connsiteX3" fmla="*/ 4349578 w 4349578"/>
              <a:gd name="connsiteY3" fmla="*/ 4886977 h 5315367"/>
              <a:gd name="connsiteX4" fmla="*/ 3921188 w 4349578"/>
              <a:gd name="connsiteY4" fmla="*/ 5315367 h 5315367"/>
              <a:gd name="connsiteX5" fmla="*/ 428390 w 4349578"/>
              <a:gd name="connsiteY5" fmla="*/ 5315367 h 5315367"/>
              <a:gd name="connsiteX6" fmla="*/ 0 w 4349578"/>
              <a:gd name="connsiteY6" fmla="*/ 4886977 h 5315367"/>
              <a:gd name="connsiteX7" fmla="*/ 0 w 4349578"/>
              <a:gd name="connsiteY7" fmla="*/ 428390 h 5315367"/>
              <a:gd name="connsiteX8" fmla="*/ 428390 w 4349578"/>
              <a:gd name="connsiteY8" fmla="*/ 0 h 5315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49578" h="5315367">
                <a:moveTo>
                  <a:pt x="428390" y="0"/>
                </a:moveTo>
                <a:lnTo>
                  <a:pt x="3921188" y="0"/>
                </a:lnTo>
                <a:cubicBezTo>
                  <a:pt x="4157781" y="0"/>
                  <a:pt x="4349578" y="191797"/>
                  <a:pt x="4349578" y="428390"/>
                </a:cubicBezTo>
                <a:lnTo>
                  <a:pt x="4349578" y="4886977"/>
                </a:lnTo>
                <a:cubicBezTo>
                  <a:pt x="4349578" y="5123570"/>
                  <a:pt x="4157781" y="5315367"/>
                  <a:pt x="3921188" y="5315367"/>
                </a:cubicBezTo>
                <a:lnTo>
                  <a:pt x="428390" y="5315367"/>
                </a:lnTo>
                <a:cubicBezTo>
                  <a:pt x="191797" y="5315367"/>
                  <a:pt x="0" y="5123570"/>
                  <a:pt x="0" y="4886977"/>
                </a:cubicBezTo>
                <a:lnTo>
                  <a:pt x="0" y="428390"/>
                </a:lnTo>
                <a:cubicBezTo>
                  <a:pt x="0" y="191797"/>
                  <a:pt x="191797" y="0"/>
                  <a:pt x="42839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Image Here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9C92DFF-A5A3-984D-84C4-185B8FDE2D0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450527" y="4486282"/>
            <a:ext cx="2368378" cy="1600401"/>
          </a:xfrm>
          <a:custGeom>
            <a:avLst/>
            <a:gdLst>
              <a:gd name="connsiteX0" fmla="*/ 258369 w 2368378"/>
              <a:gd name="connsiteY0" fmla="*/ 0 h 1600401"/>
              <a:gd name="connsiteX1" fmla="*/ 2110009 w 2368378"/>
              <a:gd name="connsiteY1" fmla="*/ 0 h 1600401"/>
              <a:gd name="connsiteX2" fmla="*/ 2368378 w 2368378"/>
              <a:gd name="connsiteY2" fmla="*/ 258369 h 1600401"/>
              <a:gd name="connsiteX3" fmla="*/ 2368378 w 2368378"/>
              <a:gd name="connsiteY3" fmla="*/ 1342032 h 1600401"/>
              <a:gd name="connsiteX4" fmla="*/ 2110009 w 2368378"/>
              <a:gd name="connsiteY4" fmla="*/ 1600401 h 1600401"/>
              <a:gd name="connsiteX5" fmla="*/ 258369 w 2368378"/>
              <a:gd name="connsiteY5" fmla="*/ 1600401 h 1600401"/>
              <a:gd name="connsiteX6" fmla="*/ 0 w 2368378"/>
              <a:gd name="connsiteY6" fmla="*/ 1342032 h 1600401"/>
              <a:gd name="connsiteX7" fmla="*/ 0 w 2368378"/>
              <a:gd name="connsiteY7" fmla="*/ 258369 h 1600401"/>
              <a:gd name="connsiteX8" fmla="*/ 258369 w 2368378"/>
              <a:gd name="connsiteY8" fmla="*/ 0 h 160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8378" h="1600401">
                <a:moveTo>
                  <a:pt x="258369" y="0"/>
                </a:moveTo>
                <a:lnTo>
                  <a:pt x="2110009" y="0"/>
                </a:lnTo>
                <a:cubicBezTo>
                  <a:pt x="2252702" y="0"/>
                  <a:pt x="2368378" y="115676"/>
                  <a:pt x="2368378" y="258369"/>
                </a:cubicBezTo>
                <a:lnTo>
                  <a:pt x="2368378" y="1342032"/>
                </a:lnTo>
                <a:cubicBezTo>
                  <a:pt x="2368378" y="1484725"/>
                  <a:pt x="2252702" y="1600401"/>
                  <a:pt x="2110009" y="1600401"/>
                </a:cubicBezTo>
                <a:lnTo>
                  <a:pt x="258369" y="1600401"/>
                </a:lnTo>
                <a:cubicBezTo>
                  <a:pt x="115676" y="1600401"/>
                  <a:pt x="0" y="1484725"/>
                  <a:pt x="0" y="1342032"/>
                </a:cubicBezTo>
                <a:lnTo>
                  <a:pt x="0" y="258369"/>
                </a:lnTo>
                <a:cubicBezTo>
                  <a:pt x="0" y="115676"/>
                  <a:pt x="115676" y="0"/>
                  <a:pt x="258369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Image Here</a:t>
            </a:r>
          </a:p>
        </p:txBody>
      </p:sp>
    </p:spTree>
    <p:extLst>
      <p:ext uri="{BB962C8B-B14F-4D97-AF65-F5344CB8AC3E}">
        <p14:creationId xmlns:p14="http://schemas.microsoft.com/office/powerpoint/2010/main" val="2339182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44A3732-8088-EB47-A76D-58970BA7673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09020" y="920892"/>
            <a:ext cx="4986980" cy="3135666"/>
          </a:xfrm>
          <a:custGeom>
            <a:avLst/>
            <a:gdLst>
              <a:gd name="connsiteX0" fmla="*/ 308832 w 4986980"/>
              <a:gd name="connsiteY0" fmla="*/ 0 h 3135666"/>
              <a:gd name="connsiteX1" fmla="*/ 4678148 w 4986980"/>
              <a:gd name="connsiteY1" fmla="*/ 0 h 3135666"/>
              <a:gd name="connsiteX2" fmla="*/ 4986980 w 4986980"/>
              <a:gd name="connsiteY2" fmla="*/ 308832 h 3135666"/>
              <a:gd name="connsiteX3" fmla="*/ 4986980 w 4986980"/>
              <a:gd name="connsiteY3" fmla="*/ 2826834 h 3135666"/>
              <a:gd name="connsiteX4" fmla="*/ 4678148 w 4986980"/>
              <a:gd name="connsiteY4" fmla="*/ 3135666 h 3135666"/>
              <a:gd name="connsiteX5" fmla="*/ 308832 w 4986980"/>
              <a:gd name="connsiteY5" fmla="*/ 3135666 h 3135666"/>
              <a:gd name="connsiteX6" fmla="*/ 0 w 4986980"/>
              <a:gd name="connsiteY6" fmla="*/ 2826834 h 3135666"/>
              <a:gd name="connsiteX7" fmla="*/ 0 w 4986980"/>
              <a:gd name="connsiteY7" fmla="*/ 308832 h 3135666"/>
              <a:gd name="connsiteX8" fmla="*/ 308832 w 4986980"/>
              <a:gd name="connsiteY8" fmla="*/ 0 h 313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86980" h="3135666">
                <a:moveTo>
                  <a:pt x="308832" y="0"/>
                </a:moveTo>
                <a:lnTo>
                  <a:pt x="4678148" y="0"/>
                </a:lnTo>
                <a:cubicBezTo>
                  <a:pt x="4848711" y="0"/>
                  <a:pt x="4986980" y="138269"/>
                  <a:pt x="4986980" y="308832"/>
                </a:cubicBezTo>
                <a:lnTo>
                  <a:pt x="4986980" y="2826834"/>
                </a:lnTo>
                <a:cubicBezTo>
                  <a:pt x="4986980" y="2997397"/>
                  <a:pt x="4848711" y="3135666"/>
                  <a:pt x="4678148" y="3135666"/>
                </a:cubicBezTo>
                <a:lnTo>
                  <a:pt x="308832" y="3135666"/>
                </a:lnTo>
                <a:cubicBezTo>
                  <a:pt x="138269" y="3135666"/>
                  <a:pt x="0" y="2997397"/>
                  <a:pt x="0" y="2826834"/>
                </a:cubicBezTo>
                <a:lnTo>
                  <a:pt x="0" y="308832"/>
                </a:lnTo>
                <a:cubicBezTo>
                  <a:pt x="0" y="138269"/>
                  <a:pt x="138269" y="0"/>
                  <a:pt x="30883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Image Here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E11EEFF-738D-9348-9F18-10957B1CF99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09020" y="4405745"/>
            <a:ext cx="4986980" cy="1716030"/>
          </a:xfrm>
          <a:custGeom>
            <a:avLst/>
            <a:gdLst>
              <a:gd name="connsiteX0" fmla="*/ 314480 w 4986980"/>
              <a:gd name="connsiteY0" fmla="*/ 0 h 1716030"/>
              <a:gd name="connsiteX1" fmla="*/ 4672500 w 4986980"/>
              <a:gd name="connsiteY1" fmla="*/ 0 h 1716030"/>
              <a:gd name="connsiteX2" fmla="*/ 4986980 w 4986980"/>
              <a:gd name="connsiteY2" fmla="*/ 314480 h 1716030"/>
              <a:gd name="connsiteX3" fmla="*/ 4986980 w 4986980"/>
              <a:gd name="connsiteY3" fmla="*/ 1401550 h 1716030"/>
              <a:gd name="connsiteX4" fmla="*/ 4672500 w 4986980"/>
              <a:gd name="connsiteY4" fmla="*/ 1716030 h 1716030"/>
              <a:gd name="connsiteX5" fmla="*/ 314480 w 4986980"/>
              <a:gd name="connsiteY5" fmla="*/ 1716030 h 1716030"/>
              <a:gd name="connsiteX6" fmla="*/ 0 w 4986980"/>
              <a:gd name="connsiteY6" fmla="*/ 1401550 h 1716030"/>
              <a:gd name="connsiteX7" fmla="*/ 0 w 4986980"/>
              <a:gd name="connsiteY7" fmla="*/ 314480 h 1716030"/>
              <a:gd name="connsiteX8" fmla="*/ 314480 w 4986980"/>
              <a:gd name="connsiteY8" fmla="*/ 0 h 171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86980" h="1716030">
                <a:moveTo>
                  <a:pt x="314480" y="0"/>
                </a:moveTo>
                <a:lnTo>
                  <a:pt x="4672500" y="0"/>
                </a:lnTo>
                <a:cubicBezTo>
                  <a:pt x="4846183" y="0"/>
                  <a:pt x="4986980" y="140797"/>
                  <a:pt x="4986980" y="314480"/>
                </a:cubicBezTo>
                <a:lnTo>
                  <a:pt x="4986980" y="1401550"/>
                </a:lnTo>
                <a:cubicBezTo>
                  <a:pt x="4986980" y="1575233"/>
                  <a:pt x="4846183" y="1716030"/>
                  <a:pt x="4672500" y="1716030"/>
                </a:cubicBezTo>
                <a:lnTo>
                  <a:pt x="314480" y="1716030"/>
                </a:lnTo>
                <a:cubicBezTo>
                  <a:pt x="140797" y="1716030"/>
                  <a:pt x="0" y="1575233"/>
                  <a:pt x="0" y="1401550"/>
                </a:cubicBezTo>
                <a:lnTo>
                  <a:pt x="0" y="314480"/>
                </a:lnTo>
                <a:cubicBezTo>
                  <a:pt x="0" y="140797"/>
                  <a:pt x="140797" y="0"/>
                  <a:pt x="31448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Image Here</a:t>
            </a:r>
          </a:p>
        </p:txBody>
      </p:sp>
    </p:spTree>
    <p:extLst>
      <p:ext uri="{BB962C8B-B14F-4D97-AF65-F5344CB8AC3E}">
        <p14:creationId xmlns:p14="http://schemas.microsoft.com/office/powerpoint/2010/main" val="3979214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C363C31-06A7-8846-B739-CD008CA9DEB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1" y="966861"/>
            <a:ext cx="4823012" cy="3282410"/>
          </a:xfrm>
          <a:custGeom>
            <a:avLst/>
            <a:gdLst>
              <a:gd name="connsiteX0" fmla="*/ 323285 w 4823012"/>
              <a:gd name="connsiteY0" fmla="*/ 0 h 3282410"/>
              <a:gd name="connsiteX1" fmla="*/ 4499727 w 4823012"/>
              <a:gd name="connsiteY1" fmla="*/ 0 h 3282410"/>
              <a:gd name="connsiteX2" fmla="*/ 4823012 w 4823012"/>
              <a:gd name="connsiteY2" fmla="*/ 323285 h 3282410"/>
              <a:gd name="connsiteX3" fmla="*/ 4823012 w 4823012"/>
              <a:gd name="connsiteY3" fmla="*/ 2959125 h 3282410"/>
              <a:gd name="connsiteX4" fmla="*/ 4499727 w 4823012"/>
              <a:gd name="connsiteY4" fmla="*/ 3282410 h 3282410"/>
              <a:gd name="connsiteX5" fmla="*/ 323285 w 4823012"/>
              <a:gd name="connsiteY5" fmla="*/ 3282410 h 3282410"/>
              <a:gd name="connsiteX6" fmla="*/ 0 w 4823012"/>
              <a:gd name="connsiteY6" fmla="*/ 2959125 h 3282410"/>
              <a:gd name="connsiteX7" fmla="*/ 0 w 4823012"/>
              <a:gd name="connsiteY7" fmla="*/ 323285 h 3282410"/>
              <a:gd name="connsiteX8" fmla="*/ 323285 w 4823012"/>
              <a:gd name="connsiteY8" fmla="*/ 0 h 328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3012" h="3282410">
                <a:moveTo>
                  <a:pt x="323285" y="0"/>
                </a:moveTo>
                <a:lnTo>
                  <a:pt x="4499727" y="0"/>
                </a:lnTo>
                <a:cubicBezTo>
                  <a:pt x="4678272" y="0"/>
                  <a:pt x="4823012" y="144740"/>
                  <a:pt x="4823012" y="323285"/>
                </a:cubicBezTo>
                <a:lnTo>
                  <a:pt x="4823012" y="2959125"/>
                </a:lnTo>
                <a:cubicBezTo>
                  <a:pt x="4823012" y="3137670"/>
                  <a:pt x="4678272" y="3282410"/>
                  <a:pt x="4499727" y="3282410"/>
                </a:cubicBezTo>
                <a:lnTo>
                  <a:pt x="323285" y="3282410"/>
                </a:lnTo>
                <a:cubicBezTo>
                  <a:pt x="144740" y="3282410"/>
                  <a:pt x="0" y="3137670"/>
                  <a:pt x="0" y="2959125"/>
                </a:cubicBezTo>
                <a:lnTo>
                  <a:pt x="0" y="323285"/>
                </a:lnTo>
                <a:cubicBezTo>
                  <a:pt x="0" y="144740"/>
                  <a:pt x="144740" y="0"/>
                  <a:pt x="323285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Image Here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A5AC57B-0454-DF45-9E50-9A3144327C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1" y="4589930"/>
            <a:ext cx="1864659" cy="1496753"/>
          </a:xfrm>
          <a:custGeom>
            <a:avLst/>
            <a:gdLst>
              <a:gd name="connsiteX0" fmla="*/ 147415 w 1864659"/>
              <a:gd name="connsiteY0" fmla="*/ 0 h 1496753"/>
              <a:gd name="connsiteX1" fmla="*/ 1717244 w 1864659"/>
              <a:gd name="connsiteY1" fmla="*/ 0 h 1496753"/>
              <a:gd name="connsiteX2" fmla="*/ 1864659 w 1864659"/>
              <a:gd name="connsiteY2" fmla="*/ 147415 h 1496753"/>
              <a:gd name="connsiteX3" fmla="*/ 1864659 w 1864659"/>
              <a:gd name="connsiteY3" fmla="*/ 1349338 h 1496753"/>
              <a:gd name="connsiteX4" fmla="*/ 1717244 w 1864659"/>
              <a:gd name="connsiteY4" fmla="*/ 1496753 h 1496753"/>
              <a:gd name="connsiteX5" fmla="*/ 147415 w 1864659"/>
              <a:gd name="connsiteY5" fmla="*/ 1496753 h 1496753"/>
              <a:gd name="connsiteX6" fmla="*/ 0 w 1864659"/>
              <a:gd name="connsiteY6" fmla="*/ 1349338 h 1496753"/>
              <a:gd name="connsiteX7" fmla="*/ 0 w 1864659"/>
              <a:gd name="connsiteY7" fmla="*/ 147415 h 1496753"/>
              <a:gd name="connsiteX8" fmla="*/ 147415 w 1864659"/>
              <a:gd name="connsiteY8" fmla="*/ 0 h 1496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64659" h="1496753">
                <a:moveTo>
                  <a:pt x="147415" y="0"/>
                </a:moveTo>
                <a:lnTo>
                  <a:pt x="1717244" y="0"/>
                </a:lnTo>
                <a:cubicBezTo>
                  <a:pt x="1798659" y="0"/>
                  <a:pt x="1864659" y="66000"/>
                  <a:pt x="1864659" y="147415"/>
                </a:cubicBezTo>
                <a:lnTo>
                  <a:pt x="1864659" y="1349338"/>
                </a:lnTo>
                <a:cubicBezTo>
                  <a:pt x="1864659" y="1430753"/>
                  <a:pt x="1798659" y="1496753"/>
                  <a:pt x="1717244" y="1496753"/>
                </a:cubicBezTo>
                <a:lnTo>
                  <a:pt x="147415" y="1496753"/>
                </a:lnTo>
                <a:cubicBezTo>
                  <a:pt x="66000" y="1496753"/>
                  <a:pt x="0" y="1430753"/>
                  <a:pt x="0" y="1349338"/>
                </a:cubicBezTo>
                <a:lnTo>
                  <a:pt x="0" y="147415"/>
                </a:lnTo>
                <a:cubicBezTo>
                  <a:pt x="0" y="66000"/>
                  <a:pt x="66000" y="0"/>
                  <a:pt x="147415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Image Here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78A22949-2374-174B-ADEC-7CF33C18FB9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65460" y="3621742"/>
            <a:ext cx="2653553" cy="2464941"/>
          </a:xfrm>
          <a:custGeom>
            <a:avLst/>
            <a:gdLst>
              <a:gd name="connsiteX0" fmla="*/ 242772 w 2653553"/>
              <a:gd name="connsiteY0" fmla="*/ 0 h 2464941"/>
              <a:gd name="connsiteX1" fmla="*/ 2410781 w 2653553"/>
              <a:gd name="connsiteY1" fmla="*/ 0 h 2464941"/>
              <a:gd name="connsiteX2" fmla="*/ 2653553 w 2653553"/>
              <a:gd name="connsiteY2" fmla="*/ 242772 h 2464941"/>
              <a:gd name="connsiteX3" fmla="*/ 2653553 w 2653553"/>
              <a:gd name="connsiteY3" fmla="*/ 2222169 h 2464941"/>
              <a:gd name="connsiteX4" fmla="*/ 2410781 w 2653553"/>
              <a:gd name="connsiteY4" fmla="*/ 2464941 h 2464941"/>
              <a:gd name="connsiteX5" fmla="*/ 242772 w 2653553"/>
              <a:gd name="connsiteY5" fmla="*/ 2464941 h 2464941"/>
              <a:gd name="connsiteX6" fmla="*/ 0 w 2653553"/>
              <a:gd name="connsiteY6" fmla="*/ 2222169 h 2464941"/>
              <a:gd name="connsiteX7" fmla="*/ 0 w 2653553"/>
              <a:gd name="connsiteY7" fmla="*/ 242772 h 2464941"/>
              <a:gd name="connsiteX8" fmla="*/ 242772 w 2653553"/>
              <a:gd name="connsiteY8" fmla="*/ 0 h 2464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3553" h="2464941">
                <a:moveTo>
                  <a:pt x="242772" y="0"/>
                </a:moveTo>
                <a:lnTo>
                  <a:pt x="2410781" y="0"/>
                </a:lnTo>
                <a:cubicBezTo>
                  <a:pt x="2544860" y="0"/>
                  <a:pt x="2653553" y="108693"/>
                  <a:pt x="2653553" y="242772"/>
                </a:cubicBezTo>
                <a:lnTo>
                  <a:pt x="2653553" y="2222169"/>
                </a:lnTo>
                <a:cubicBezTo>
                  <a:pt x="2653553" y="2356248"/>
                  <a:pt x="2544860" y="2464941"/>
                  <a:pt x="2410781" y="2464941"/>
                </a:cubicBezTo>
                <a:lnTo>
                  <a:pt x="242772" y="2464941"/>
                </a:lnTo>
                <a:cubicBezTo>
                  <a:pt x="108693" y="2464941"/>
                  <a:pt x="0" y="2356248"/>
                  <a:pt x="0" y="2222169"/>
                </a:cubicBezTo>
                <a:lnTo>
                  <a:pt x="0" y="242772"/>
                </a:lnTo>
                <a:cubicBezTo>
                  <a:pt x="0" y="108693"/>
                  <a:pt x="108693" y="0"/>
                  <a:pt x="24277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Image Here</a:t>
            </a:r>
          </a:p>
        </p:txBody>
      </p:sp>
    </p:spTree>
    <p:extLst>
      <p:ext uri="{BB962C8B-B14F-4D97-AF65-F5344CB8AC3E}">
        <p14:creationId xmlns:p14="http://schemas.microsoft.com/office/powerpoint/2010/main" val="1963550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7">
            <a:extLst>
              <a:ext uri="{FF2B5EF4-FFF2-40B4-BE49-F238E27FC236}">
                <a16:creationId xmlns:a16="http://schemas.microsoft.com/office/drawing/2014/main" id="{A59CBEC1-73BC-377B-5C49-CB140AAD59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4983" y="339333"/>
            <a:ext cx="5297839" cy="3605564"/>
          </a:xfrm>
          <a:custGeom>
            <a:avLst/>
            <a:gdLst>
              <a:gd name="connsiteX0" fmla="*/ 147415 w 1864659"/>
              <a:gd name="connsiteY0" fmla="*/ 0 h 1496753"/>
              <a:gd name="connsiteX1" fmla="*/ 1717244 w 1864659"/>
              <a:gd name="connsiteY1" fmla="*/ 0 h 1496753"/>
              <a:gd name="connsiteX2" fmla="*/ 1864659 w 1864659"/>
              <a:gd name="connsiteY2" fmla="*/ 147415 h 1496753"/>
              <a:gd name="connsiteX3" fmla="*/ 1864659 w 1864659"/>
              <a:gd name="connsiteY3" fmla="*/ 1349338 h 1496753"/>
              <a:gd name="connsiteX4" fmla="*/ 1717244 w 1864659"/>
              <a:gd name="connsiteY4" fmla="*/ 1496753 h 1496753"/>
              <a:gd name="connsiteX5" fmla="*/ 147415 w 1864659"/>
              <a:gd name="connsiteY5" fmla="*/ 1496753 h 1496753"/>
              <a:gd name="connsiteX6" fmla="*/ 0 w 1864659"/>
              <a:gd name="connsiteY6" fmla="*/ 1349338 h 1496753"/>
              <a:gd name="connsiteX7" fmla="*/ 0 w 1864659"/>
              <a:gd name="connsiteY7" fmla="*/ 147415 h 1496753"/>
              <a:gd name="connsiteX8" fmla="*/ 147415 w 1864659"/>
              <a:gd name="connsiteY8" fmla="*/ 0 h 1496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64659" h="1496753">
                <a:moveTo>
                  <a:pt x="147415" y="0"/>
                </a:moveTo>
                <a:lnTo>
                  <a:pt x="1717244" y="0"/>
                </a:lnTo>
                <a:cubicBezTo>
                  <a:pt x="1798659" y="0"/>
                  <a:pt x="1864659" y="66000"/>
                  <a:pt x="1864659" y="147415"/>
                </a:cubicBezTo>
                <a:lnTo>
                  <a:pt x="1864659" y="1349338"/>
                </a:lnTo>
                <a:cubicBezTo>
                  <a:pt x="1864659" y="1430753"/>
                  <a:pt x="1798659" y="1496753"/>
                  <a:pt x="1717244" y="1496753"/>
                </a:cubicBezTo>
                <a:lnTo>
                  <a:pt x="147415" y="1496753"/>
                </a:lnTo>
                <a:cubicBezTo>
                  <a:pt x="66000" y="1496753"/>
                  <a:pt x="0" y="1430753"/>
                  <a:pt x="0" y="1349338"/>
                </a:cubicBezTo>
                <a:lnTo>
                  <a:pt x="0" y="147415"/>
                </a:lnTo>
                <a:cubicBezTo>
                  <a:pt x="0" y="66000"/>
                  <a:pt x="66000" y="0"/>
                  <a:pt x="147415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Image Here</a:t>
            </a:r>
          </a:p>
        </p:txBody>
      </p:sp>
      <p:sp>
        <p:nvSpPr>
          <p:cNvPr id="7" name="Picture Placeholder 17">
            <a:extLst>
              <a:ext uri="{FF2B5EF4-FFF2-40B4-BE49-F238E27FC236}">
                <a16:creationId xmlns:a16="http://schemas.microsoft.com/office/drawing/2014/main" id="{99AF73BB-515E-8E7A-6BCD-618E8CEC228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03862" y="339333"/>
            <a:ext cx="2887589" cy="2670120"/>
          </a:xfrm>
          <a:custGeom>
            <a:avLst/>
            <a:gdLst>
              <a:gd name="connsiteX0" fmla="*/ 147415 w 1864659"/>
              <a:gd name="connsiteY0" fmla="*/ 0 h 1496753"/>
              <a:gd name="connsiteX1" fmla="*/ 1717244 w 1864659"/>
              <a:gd name="connsiteY1" fmla="*/ 0 h 1496753"/>
              <a:gd name="connsiteX2" fmla="*/ 1864659 w 1864659"/>
              <a:gd name="connsiteY2" fmla="*/ 147415 h 1496753"/>
              <a:gd name="connsiteX3" fmla="*/ 1864659 w 1864659"/>
              <a:gd name="connsiteY3" fmla="*/ 1349338 h 1496753"/>
              <a:gd name="connsiteX4" fmla="*/ 1717244 w 1864659"/>
              <a:gd name="connsiteY4" fmla="*/ 1496753 h 1496753"/>
              <a:gd name="connsiteX5" fmla="*/ 147415 w 1864659"/>
              <a:gd name="connsiteY5" fmla="*/ 1496753 h 1496753"/>
              <a:gd name="connsiteX6" fmla="*/ 0 w 1864659"/>
              <a:gd name="connsiteY6" fmla="*/ 1349338 h 1496753"/>
              <a:gd name="connsiteX7" fmla="*/ 0 w 1864659"/>
              <a:gd name="connsiteY7" fmla="*/ 147415 h 1496753"/>
              <a:gd name="connsiteX8" fmla="*/ 147415 w 1864659"/>
              <a:gd name="connsiteY8" fmla="*/ 0 h 1496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64659" h="1496753">
                <a:moveTo>
                  <a:pt x="147415" y="0"/>
                </a:moveTo>
                <a:lnTo>
                  <a:pt x="1717244" y="0"/>
                </a:lnTo>
                <a:cubicBezTo>
                  <a:pt x="1798659" y="0"/>
                  <a:pt x="1864659" y="66000"/>
                  <a:pt x="1864659" y="147415"/>
                </a:cubicBezTo>
                <a:lnTo>
                  <a:pt x="1864659" y="1349338"/>
                </a:lnTo>
                <a:cubicBezTo>
                  <a:pt x="1864659" y="1430753"/>
                  <a:pt x="1798659" y="1496753"/>
                  <a:pt x="1717244" y="1496753"/>
                </a:cubicBezTo>
                <a:lnTo>
                  <a:pt x="147415" y="1496753"/>
                </a:lnTo>
                <a:cubicBezTo>
                  <a:pt x="66000" y="1496753"/>
                  <a:pt x="0" y="1430753"/>
                  <a:pt x="0" y="1349338"/>
                </a:cubicBezTo>
                <a:lnTo>
                  <a:pt x="0" y="147415"/>
                </a:lnTo>
                <a:cubicBezTo>
                  <a:pt x="0" y="66000"/>
                  <a:pt x="66000" y="0"/>
                  <a:pt x="147415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Image Here</a:t>
            </a:r>
          </a:p>
        </p:txBody>
      </p:sp>
      <p:sp>
        <p:nvSpPr>
          <p:cNvPr id="8" name="Picture Placeholder 17">
            <a:extLst>
              <a:ext uri="{FF2B5EF4-FFF2-40B4-BE49-F238E27FC236}">
                <a16:creationId xmlns:a16="http://schemas.microsoft.com/office/drawing/2014/main" id="{6B8D31C5-A71B-BA73-49CE-035A5E2705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54354" y="2682935"/>
            <a:ext cx="1864659" cy="1496753"/>
          </a:xfrm>
          <a:custGeom>
            <a:avLst/>
            <a:gdLst>
              <a:gd name="connsiteX0" fmla="*/ 147415 w 1864659"/>
              <a:gd name="connsiteY0" fmla="*/ 0 h 1496753"/>
              <a:gd name="connsiteX1" fmla="*/ 1717244 w 1864659"/>
              <a:gd name="connsiteY1" fmla="*/ 0 h 1496753"/>
              <a:gd name="connsiteX2" fmla="*/ 1864659 w 1864659"/>
              <a:gd name="connsiteY2" fmla="*/ 147415 h 1496753"/>
              <a:gd name="connsiteX3" fmla="*/ 1864659 w 1864659"/>
              <a:gd name="connsiteY3" fmla="*/ 1349338 h 1496753"/>
              <a:gd name="connsiteX4" fmla="*/ 1717244 w 1864659"/>
              <a:gd name="connsiteY4" fmla="*/ 1496753 h 1496753"/>
              <a:gd name="connsiteX5" fmla="*/ 147415 w 1864659"/>
              <a:gd name="connsiteY5" fmla="*/ 1496753 h 1496753"/>
              <a:gd name="connsiteX6" fmla="*/ 0 w 1864659"/>
              <a:gd name="connsiteY6" fmla="*/ 1349338 h 1496753"/>
              <a:gd name="connsiteX7" fmla="*/ 0 w 1864659"/>
              <a:gd name="connsiteY7" fmla="*/ 147415 h 1496753"/>
              <a:gd name="connsiteX8" fmla="*/ 147415 w 1864659"/>
              <a:gd name="connsiteY8" fmla="*/ 0 h 1496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64659" h="1496753">
                <a:moveTo>
                  <a:pt x="147415" y="0"/>
                </a:moveTo>
                <a:lnTo>
                  <a:pt x="1717244" y="0"/>
                </a:lnTo>
                <a:cubicBezTo>
                  <a:pt x="1798659" y="0"/>
                  <a:pt x="1864659" y="66000"/>
                  <a:pt x="1864659" y="147415"/>
                </a:cubicBezTo>
                <a:lnTo>
                  <a:pt x="1864659" y="1349338"/>
                </a:lnTo>
                <a:cubicBezTo>
                  <a:pt x="1864659" y="1430753"/>
                  <a:pt x="1798659" y="1496753"/>
                  <a:pt x="1717244" y="1496753"/>
                </a:cubicBezTo>
                <a:lnTo>
                  <a:pt x="147415" y="1496753"/>
                </a:lnTo>
                <a:cubicBezTo>
                  <a:pt x="66000" y="1496753"/>
                  <a:pt x="0" y="1430753"/>
                  <a:pt x="0" y="1349338"/>
                </a:cubicBezTo>
                <a:lnTo>
                  <a:pt x="0" y="147415"/>
                </a:lnTo>
                <a:cubicBezTo>
                  <a:pt x="0" y="66000"/>
                  <a:pt x="66000" y="0"/>
                  <a:pt x="147415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Image Here</a:t>
            </a:r>
          </a:p>
        </p:txBody>
      </p:sp>
    </p:spTree>
    <p:extLst>
      <p:ext uri="{BB962C8B-B14F-4D97-AF65-F5344CB8AC3E}">
        <p14:creationId xmlns:p14="http://schemas.microsoft.com/office/powerpoint/2010/main" val="934753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FE41F22-B324-BB44-A1D1-7EF7F7A93DE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931631" y="2954695"/>
            <a:ext cx="2438054" cy="1873915"/>
          </a:xfrm>
          <a:custGeom>
            <a:avLst/>
            <a:gdLst>
              <a:gd name="connsiteX0" fmla="*/ 233977 w 2438054"/>
              <a:gd name="connsiteY0" fmla="*/ 0 h 1873915"/>
              <a:gd name="connsiteX1" fmla="*/ 2204077 w 2438054"/>
              <a:gd name="connsiteY1" fmla="*/ 0 h 1873915"/>
              <a:gd name="connsiteX2" fmla="*/ 2438054 w 2438054"/>
              <a:gd name="connsiteY2" fmla="*/ 233977 h 1873915"/>
              <a:gd name="connsiteX3" fmla="*/ 2438054 w 2438054"/>
              <a:gd name="connsiteY3" fmla="*/ 1639938 h 1873915"/>
              <a:gd name="connsiteX4" fmla="*/ 2204077 w 2438054"/>
              <a:gd name="connsiteY4" fmla="*/ 1873915 h 1873915"/>
              <a:gd name="connsiteX5" fmla="*/ 233977 w 2438054"/>
              <a:gd name="connsiteY5" fmla="*/ 1873915 h 1873915"/>
              <a:gd name="connsiteX6" fmla="*/ 0 w 2438054"/>
              <a:gd name="connsiteY6" fmla="*/ 1639938 h 1873915"/>
              <a:gd name="connsiteX7" fmla="*/ 0 w 2438054"/>
              <a:gd name="connsiteY7" fmla="*/ 233977 h 1873915"/>
              <a:gd name="connsiteX8" fmla="*/ 233977 w 2438054"/>
              <a:gd name="connsiteY8" fmla="*/ 0 h 187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054" h="1873915">
                <a:moveTo>
                  <a:pt x="233977" y="0"/>
                </a:moveTo>
                <a:lnTo>
                  <a:pt x="2204077" y="0"/>
                </a:lnTo>
                <a:cubicBezTo>
                  <a:pt x="2333299" y="0"/>
                  <a:pt x="2438054" y="104755"/>
                  <a:pt x="2438054" y="233977"/>
                </a:cubicBezTo>
                <a:lnTo>
                  <a:pt x="2438054" y="1639938"/>
                </a:lnTo>
                <a:cubicBezTo>
                  <a:pt x="2438054" y="1769160"/>
                  <a:pt x="2333299" y="1873915"/>
                  <a:pt x="2204077" y="1873915"/>
                </a:cubicBezTo>
                <a:lnTo>
                  <a:pt x="233977" y="1873915"/>
                </a:lnTo>
                <a:cubicBezTo>
                  <a:pt x="104755" y="1873915"/>
                  <a:pt x="0" y="1769160"/>
                  <a:pt x="0" y="1639938"/>
                </a:cubicBezTo>
                <a:lnTo>
                  <a:pt x="0" y="233977"/>
                </a:lnTo>
                <a:cubicBezTo>
                  <a:pt x="0" y="104755"/>
                  <a:pt x="104755" y="0"/>
                  <a:pt x="233977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Image Here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0463FCD-A059-3F49-BCB8-6A81BC237D7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65420" y="2954694"/>
            <a:ext cx="2438054" cy="1873915"/>
          </a:xfrm>
          <a:custGeom>
            <a:avLst/>
            <a:gdLst>
              <a:gd name="connsiteX0" fmla="*/ 233977 w 2438054"/>
              <a:gd name="connsiteY0" fmla="*/ 0 h 1873915"/>
              <a:gd name="connsiteX1" fmla="*/ 2204077 w 2438054"/>
              <a:gd name="connsiteY1" fmla="*/ 0 h 1873915"/>
              <a:gd name="connsiteX2" fmla="*/ 2438054 w 2438054"/>
              <a:gd name="connsiteY2" fmla="*/ 233977 h 1873915"/>
              <a:gd name="connsiteX3" fmla="*/ 2438054 w 2438054"/>
              <a:gd name="connsiteY3" fmla="*/ 1639938 h 1873915"/>
              <a:gd name="connsiteX4" fmla="*/ 2204077 w 2438054"/>
              <a:gd name="connsiteY4" fmla="*/ 1873915 h 1873915"/>
              <a:gd name="connsiteX5" fmla="*/ 233977 w 2438054"/>
              <a:gd name="connsiteY5" fmla="*/ 1873915 h 1873915"/>
              <a:gd name="connsiteX6" fmla="*/ 0 w 2438054"/>
              <a:gd name="connsiteY6" fmla="*/ 1639938 h 1873915"/>
              <a:gd name="connsiteX7" fmla="*/ 0 w 2438054"/>
              <a:gd name="connsiteY7" fmla="*/ 233977 h 1873915"/>
              <a:gd name="connsiteX8" fmla="*/ 233977 w 2438054"/>
              <a:gd name="connsiteY8" fmla="*/ 0 h 187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054" h="1873915">
                <a:moveTo>
                  <a:pt x="233977" y="0"/>
                </a:moveTo>
                <a:lnTo>
                  <a:pt x="2204077" y="0"/>
                </a:lnTo>
                <a:cubicBezTo>
                  <a:pt x="2333299" y="0"/>
                  <a:pt x="2438054" y="104755"/>
                  <a:pt x="2438054" y="233977"/>
                </a:cubicBezTo>
                <a:lnTo>
                  <a:pt x="2438054" y="1639938"/>
                </a:lnTo>
                <a:cubicBezTo>
                  <a:pt x="2438054" y="1769160"/>
                  <a:pt x="2333299" y="1873915"/>
                  <a:pt x="2204077" y="1873915"/>
                </a:cubicBezTo>
                <a:lnTo>
                  <a:pt x="233977" y="1873915"/>
                </a:lnTo>
                <a:cubicBezTo>
                  <a:pt x="104755" y="1873915"/>
                  <a:pt x="0" y="1769160"/>
                  <a:pt x="0" y="1639938"/>
                </a:cubicBezTo>
                <a:lnTo>
                  <a:pt x="0" y="233977"/>
                </a:lnTo>
                <a:cubicBezTo>
                  <a:pt x="0" y="104755"/>
                  <a:pt x="104755" y="0"/>
                  <a:pt x="233977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Image Here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8677D21-931B-934E-8619-03EA7321C2B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497842" y="2954696"/>
            <a:ext cx="2438054" cy="1873915"/>
          </a:xfrm>
          <a:custGeom>
            <a:avLst/>
            <a:gdLst>
              <a:gd name="connsiteX0" fmla="*/ 233977 w 2438054"/>
              <a:gd name="connsiteY0" fmla="*/ 0 h 1873915"/>
              <a:gd name="connsiteX1" fmla="*/ 2204077 w 2438054"/>
              <a:gd name="connsiteY1" fmla="*/ 0 h 1873915"/>
              <a:gd name="connsiteX2" fmla="*/ 2438054 w 2438054"/>
              <a:gd name="connsiteY2" fmla="*/ 233977 h 1873915"/>
              <a:gd name="connsiteX3" fmla="*/ 2438054 w 2438054"/>
              <a:gd name="connsiteY3" fmla="*/ 1639938 h 1873915"/>
              <a:gd name="connsiteX4" fmla="*/ 2204077 w 2438054"/>
              <a:gd name="connsiteY4" fmla="*/ 1873915 h 1873915"/>
              <a:gd name="connsiteX5" fmla="*/ 233977 w 2438054"/>
              <a:gd name="connsiteY5" fmla="*/ 1873915 h 1873915"/>
              <a:gd name="connsiteX6" fmla="*/ 0 w 2438054"/>
              <a:gd name="connsiteY6" fmla="*/ 1639938 h 1873915"/>
              <a:gd name="connsiteX7" fmla="*/ 0 w 2438054"/>
              <a:gd name="connsiteY7" fmla="*/ 233977 h 1873915"/>
              <a:gd name="connsiteX8" fmla="*/ 233977 w 2438054"/>
              <a:gd name="connsiteY8" fmla="*/ 0 h 187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054" h="1873915">
                <a:moveTo>
                  <a:pt x="233977" y="0"/>
                </a:moveTo>
                <a:lnTo>
                  <a:pt x="2204077" y="0"/>
                </a:lnTo>
                <a:cubicBezTo>
                  <a:pt x="2333299" y="0"/>
                  <a:pt x="2438054" y="104755"/>
                  <a:pt x="2438054" y="233977"/>
                </a:cubicBezTo>
                <a:lnTo>
                  <a:pt x="2438054" y="1639938"/>
                </a:lnTo>
                <a:cubicBezTo>
                  <a:pt x="2438054" y="1769160"/>
                  <a:pt x="2333299" y="1873915"/>
                  <a:pt x="2204077" y="1873915"/>
                </a:cubicBezTo>
                <a:lnTo>
                  <a:pt x="233977" y="1873915"/>
                </a:lnTo>
                <a:cubicBezTo>
                  <a:pt x="104755" y="1873915"/>
                  <a:pt x="0" y="1769160"/>
                  <a:pt x="0" y="1639938"/>
                </a:cubicBezTo>
                <a:lnTo>
                  <a:pt x="0" y="233977"/>
                </a:lnTo>
                <a:cubicBezTo>
                  <a:pt x="0" y="104755"/>
                  <a:pt x="104755" y="0"/>
                  <a:pt x="233977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Image Here</a:t>
            </a:r>
          </a:p>
        </p:txBody>
      </p:sp>
    </p:spTree>
    <p:extLst>
      <p:ext uri="{BB962C8B-B14F-4D97-AF65-F5344CB8AC3E}">
        <p14:creationId xmlns:p14="http://schemas.microsoft.com/office/powerpoint/2010/main" val="3528896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786CCA9-C433-E940-B6EA-8B3F5EFF8AC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741693" y="2643809"/>
            <a:ext cx="2280789" cy="3453695"/>
          </a:xfrm>
          <a:custGeom>
            <a:avLst/>
            <a:gdLst>
              <a:gd name="connsiteX0" fmla="*/ 224635 w 2280789"/>
              <a:gd name="connsiteY0" fmla="*/ 0 h 3453695"/>
              <a:gd name="connsiteX1" fmla="*/ 2056154 w 2280789"/>
              <a:gd name="connsiteY1" fmla="*/ 0 h 3453695"/>
              <a:gd name="connsiteX2" fmla="*/ 2280789 w 2280789"/>
              <a:gd name="connsiteY2" fmla="*/ 224635 h 3453695"/>
              <a:gd name="connsiteX3" fmla="*/ 2280789 w 2280789"/>
              <a:gd name="connsiteY3" fmla="*/ 3229060 h 3453695"/>
              <a:gd name="connsiteX4" fmla="*/ 2056154 w 2280789"/>
              <a:gd name="connsiteY4" fmla="*/ 3453695 h 3453695"/>
              <a:gd name="connsiteX5" fmla="*/ 224635 w 2280789"/>
              <a:gd name="connsiteY5" fmla="*/ 3453695 h 3453695"/>
              <a:gd name="connsiteX6" fmla="*/ 0 w 2280789"/>
              <a:gd name="connsiteY6" fmla="*/ 3229060 h 3453695"/>
              <a:gd name="connsiteX7" fmla="*/ 0 w 2280789"/>
              <a:gd name="connsiteY7" fmla="*/ 224635 h 3453695"/>
              <a:gd name="connsiteX8" fmla="*/ 224635 w 2280789"/>
              <a:gd name="connsiteY8" fmla="*/ 0 h 3453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0789" h="3453695">
                <a:moveTo>
                  <a:pt x="224635" y="0"/>
                </a:moveTo>
                <a:lnTo>
                  <a:pt x="2056154" y="0"/>
                </a:lnTo>
                <a:cubicBezTo>
                  <a:pt x="2180216" y="0"/>
                  <a:pt x="2280789" y="100573"/>
                  <a:pt x="2280789" y="224635"/>
                </a:cubicBezTo>
                <a:lnTo>
                  <a:pt x="2280789" y="3229060"/>
                </a:lnTo>
                <a:cubicBezTo>
                  <a:pt x="2280789" y="3353122"/>
                  <a:pt x="2180216" y="3453695"/>
                  <a:pt x="2056154" y="3453695"/>
                </a:cubicBezTo>
                <a:lnTo>
                  <a:pt x="224635" y="3453695"/>
                </a:lnTo>
                <a:cubicBezTo>
                  <a:pt x="100573" y="3453695"/>
                  <a:pt x="0" y="3353122"/>
                  <a:pt x="0" y="3229060"/>
                </a:cubicBezTo>
                <a:lnTo>
                  <a:pt x="0" y="224635"/>
                </a:lnTo>
                <a:cubicBezTo>
                  <a:pt x="0" y="100573"/>
                  <a:pt x="100573" y="0"/>
                  <a:pt x="224635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Image Here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363F98A-AB70-7744-996A-8D0D748954A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05379" y="2643808"/>
            <a:ext cx="2280789" cy="3453695"/>
          </a:xfrm>
          <a:custGeom>
            <a:avLst/>
            <a:gdLst>
              <a:gd name="connsiteX0" fmla="*/ 224635 w 2280789"/>
              <a:gd name="connsiteY0" fmla="*/ 0 h 3453695"/>
              <a:gd name="connsiteX1" fmla="*/ 2056154 w 2280789"/>
              <a:gd name="connsiteY1" fmla="*/ 0 h 3453695"/>
              <a:gd name="connsiteX2" fmla="*/ 2280789 w 2280789"/>
              <a:gd name="connsiteY2" fmla="*/ 224635 h 3453695"/>
              <a:gd name="connsiteX3" fmla="*/ 2280789 w 2280789"/>
              <a:gd name="connsiteY3" fmla="*/ 3229060 h 3453695"/>
              <a:gd name="connsiteX4" fmla="*/ 2056154 w 2280789"/>
              <a:gd name="connsiteY4" fmla="*/ 3453695 h 3453695"/>
              <a:gd name="connsiteX5" fmla="*/ 224635 w 2280789"/>
              <a:gd name="connsiteY5" fmla="*/ 3453695 h 3453695"/>
              <a:gd name="connsiteX6" fmla="*/ 0 w 2280789"/>
              <a:gd name="connsiteY6" fmla="*/ 3229060 h 3453695"/>
              <a:gd name="connsiteX7" fmla="*/ 0 w 2280789"/>
              <a:gd name="connsiteY7" fmla="*/ 224635 h 3453695"/>
              <a:gd name="connsiteX8" fmla="*/ 224635 w 2280789"/>
              <a:gd name="connsiteY8" fmla="*/ 0 h 3453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0789" h="3453695">
                <a:moveTo>
                  <a:pt x="224635" y="0"/>
                </a:moveTo>
                <a:lnTo>
                  <a:pt x="2056154" y="0"/>
                </a:lnTo>
                <a:cubicBezTo>
                  <a:pt x="2180216" y="0"/>
                  <a:pt x="2280789" y="100573"/>
                  <a:pt x="2280789" y="224635"/>
                </a:cubicBezTo>
                <a:lnTo>
                  <a:pt x="2280789" y="3229060"/>
                </a:lnTo>
                <a:cubicBezTo>
                  <a:pt x="2280789" y="3353122"/>
                  <a:pt x="2180216" y="3453695"/>
                  <a:pt x="2056154" y="3453695"/>
                </a:cubicBezTo>
                <a:lnTo>
                  <a:pt x="224635" y="3453695"/>
                </a:lnTo>
                <a:cubicBezTo>
                  <a:pt x="100573" y="3453695"/>
                  <a:pt x="0" y="3353122"/>
                  <a:pt x="0" y="3229060"/>
                </a:cubicBezTo>
                <a:lnTo>
                  <a:pt x="0" y="224635"/>
                </a:lnTo>
                <a:cubicBezTo>
                  <a:pt x="0" y="100573"/>
                  <a:pt x="100573" y="0"/>
                  <a:pt x="224635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Image Here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A5E4E91-3924-8546-8AE0-DFF42584A86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9065" y="2643807"/>
            <a:ext cx="2280789" cy="3453695"/>
          </a:xfrm>
          <a:custGeom>
            <a:avLst/>
            <a:gdLst>
              <a:gd name="connsiteX0" fmla="*/ 224635 w 2280789"/>
              <a:gd name="connsiteY0" fmla="*/ 0 h 3453695"/>
              <a:gd name="connsiteX1" fmla="*/ 2056154 w 2280789"/>
              <a:gd name="connsiteY1" fmla="*/ 0 h 3453695"/>
              <a:gd name="connsiteX2" fmla="*/ 2280789 w 2280789"/>
              <a:gd name="connsiteY2" fmla="*/ 224635 h 3453695"/>
              <a:gd name="connsiteX3" fmla="*/ 2280789 w 2280789"/>
              <a:gd name="connsiteY3" fmla="*/ 3229060 h 3453695"/>
              <a:gd name="connsiteX4" fmla="*/ 2056154 w 2280789"/>
              <a:gd name="connsiteY4" fmla="*/ 3453695 h 3453695"/>
              <a:gd name="connsiteX5" fmla="*/ 224635 w 2280789"/>
              <a:gd name="connsiteY5" fmla="*/ 3453695 h 3453695"/>
              <a:gd name="connsiteX6" fmla="*/ 0 w 2280789"/>
              <a:gd name="connsiteY6" fmla="*/ 3229060 h 3453695"/>
              <a:gd name="connsiteX7" fmla="*/ 0 w 2280789"/>
              <a:gd name="connsiteY7" fmla="*/ 224635 h 3453695"/>
              <a:gd name="connsiteX8" fmla="*/ 224635 w 2280789"/>
              <a:gd name="connsiteY8" fmla="*/ 0 h 3453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0789" h="3453695">
                <a:moveTo>
                  <a:pt x="224635" y="0"/>
                </a:moveTo>
                <a:lnTo>
                  <a:pt x="2056154" y="0"/>
                </a:lnTo>
                <a:cubicBezTo>
                  <a:pt x="2180216" y="0"/>
                  <a:pt x="2280789" y="100573"/>
                  <a:pt x="2280789" y="224635"/>
                </a:cubicBezTo>
                <a:lnTo>
                  <a:pt x="2280789" y="3229060"/>
                </a:lnTo>
                <a:cubicBezTo>
                  <a:pt x="2280789" y="3353122"/>
                  <a:pt x="2180216" y="3453695"/>
                  <a:pt x="2056154" y="3453695"/>
                </a:cubicBezTo>
                <a:lnTo>
                  <a:pt x="224635" y="3453695"/>
                </a:lnTo>
                <a:cubicBezTo>
                  <a:pt x="100573" y="3453695"/>
                  <a:pt x="0" y="3353122"/>
                  <a:pt x="0" y="3229060"/>
                </a:cubicBezTo>
                <a:lnTo>
                  <a:pt x="0" y="224635"/>
                </a:lnTo>
                <a:cubicBezTo>
                  <a:pt x="0" y="100573"/>
                  <a:pt x="100573" y="0"/>
                  <a:pt x="224635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Image Here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6EBB807-0F69-8148-8FC3-B8449E28106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78007" y="2643810"/>
            <a:ext cx="2280789" cy="3453695"/>
          </a:xfrm>
          <a:custGeom>
            <a:avLst/>
            <a:gdLst>
              <a:gd name="connsiteX0" fmla="*/ 224635 w 2280789"/>
              <a:gd name="connsiteY0" fmla="*/ 0 h 3453695"/>
              <a:gd name="connsiteX1" fmla="*/ 2056154 w 2280789"/>
              <a:gd name="connsiteY1" fmla="*/ 0 h 3453695"/>
              <a:gd name="connsiteX2" fmla="*/ 2280789 w 2280789"/>
              <a:gd name="connsiteY2" fmla="*/ 224635 h 3453695"/>
              <a:gd name="connsiteX3" fmla="*/ 2280789 w 2280789"/>
              <a:gd name="connsiteY3" fmla="*/ 3229060 h 3453695"/>
              <a:gd name="connsiteX4" fmla="*/ 2056154 w 2280789"/>
              <a:gd name="connsiteY4" fmla="*/ 3453695 h 3453695"/>
              <a:gd name="connsiteX5" fmla="*/ 224635 w 2280789"/>
              <a:gd name="connsiteY5" fmla="*/ 3453695 h 3453695"/>
              <a:gd name="connsiteX6" fmla="*/ 0 w 2280789"/>
              <a:gd name="connsiteY6" fmla="*/ 3229060 h 3453695"/>
              <a:gd name="connsiteX7" fmla="*/ 0 w 2280789"/>
              <a:gd name="connsiteY7" fmla="*/ 224635 h 3453695"/>
              <a:gd name="connsiteX8" fmla="*/ 224635 w 2280789"/>
              <a:gd name="connsiteY8" fmla="*/ 0 h 3453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0789" h="3453695">
                <a:moveTo>
                  <a:pt x="224635" y="0"/>
                </a:moveTo>
                <a:lnTo>
                  <a:pt x="2056154" y="0"/>
                </a:lnTo>
                <a:cubicBezTo>
                  <a:pt x="2180216" y="0"/>
                  <a:pt x="2280789" y="100573"/>
                  <a:pt x="2280789" y="224635"/>
                </a:cubicBezTo>
                <a:lnTo>
                  <a:pt x="2280789" y="3229060"/>
                </a:lnTo>
                <a:cubicBezTo>
                  <a:pt x="2280789" y="3353122"/>
                  <a:pt x="2180216" y="3453695"/>
                  <a:pt x="2056154" y="3453695"/>
                </a:cubicBezTo>
                <a:lnTo>
                  <a:pt x="224635" y="3453695"/>
                </a:lnTo>
                <a:cubicBezTo>
                  <a:pt x="100573" y="3453695"/>
                  <a:pt x="0" y="3353122"/>
                  <a:pt x="0" y="3229060"/>
                </a:cubicBezTo>
                <a:lnTo>
                  <a:pt x="0" y="224635"/>
                </a:lnTo>
                <a:cubicBezTo>
                  <a:pt x="0" y="100573"/>
                  <a:pt x="100573" y="0"/>
                  <a:pt x="224635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Image Here</a:t>
            </a:r>
          </a:p>
        </p:txBody>
      </p:sp>
    </p:spTree>
    <p:extLst>
      <p:ext uri="{BB962C8B-B14F-4D97-AF65-F5344CB8AC3E}">
        <p14:creationId xmlns:p14="http://schemas.microsoft.com/office/powerpoint/2010/main" val="2171180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F0BA8E1D-B14F-4E45-6491-A9503A32D59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567041" y="929795"/>
            <a:ext cx="3300905" cy="4998410"/>
          </a:xfrm>
          <a:custGeom>
            <a:avLst/>
            <a:gdLst>
              <a:gd name="connsiteX0" fmla="*/ 224635 w 2280789"/>
              <a:gd name="connsiteY0" fmla="*/ 0 h 3453695"/>
              <a:gd name="connsiteX1" fmla="*/ 2056154 w 2280789"/>
              <a:gd name="connsiteY1" fmla="*/ 0 h 3453695"/>
              <a:gd name="connsiteX2" fmla="*/ 2280789 w 2280789"/>
              <a:gd name="connsiteY2" fmla="*/ 224635 h 3453695"/>
              <a:gd name="connsiteX3" fmla="*/ 2280789 w 2280789"/>
              <a:gd name="connsiteY3" fmla="*/ 3229060 h 3453695"/>
              <a:gd name="connsiteX4" fmla="*/ 2056154 w 2280789"/>
              <a:gd name="connsiteY4" fmla="*/ 3453695 h 3453695"/>
              <a:gd name="connsiteX5" fmla="*/ 224635 w 2280789"/>
              <a:gd name="connsiteY5" fmla="*/ 3453695 h 3453695"/>
              <a:gd name="connsiteX6" fmla="*/ 0 w 2280789"/>
              <a:gd name="connsiteY6" fmla="*/ 3229060 h 3453695"/>
              <a:gd name="connsiteX7" fmla="*/ 0 w 2280789"/>
              <a:gd name="connsiteY7" fmla="*/ 224635 h 3453695"/>
              <a:gd name="connsiteX8" fmla="*/ 224635 w 2280789"/>
              <a:gd name="connsiteY8" fmla="*/ 0 h 3453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0789" h="3453695">
                <a:moveTo>
                  <a:pt x="224635" y="0"/>
                </a:moveTo>
                <a:lnTo>
                  <a:pt x="2056154" y="0"/>
                </a:lnTo>
                <a:cubicBezTo>
                  <a:pt x="2180216" y="0"/>
                  <a:pt x="2280789" y="100573"/>
                  <a:pt x="2280789" y="224635"/>
                </a:cubicBezTo>
                <a:lnTo>
                  <a:pt x="2280789" y="3229060"/>
                </a:lnTo>
                <a:cubicBezTo>
                  <a:pt x="2280789" y="3353122"/>
                  <a:pt x="2180216" y="3453695"/>
                  <a:pt x="2056154" y="3453695"/>
                </a:cubicBezTo>
                <a:lnTo>
                  <a:pt x="224635" y="3453695"/>
                </a:lnTo>
                <a:cubicBezTo>
                  <a:pt x="100573" y="3453695"/>
                  <a:pt x="0" y="3353122"/>
                  <a:pt x="0" y="3229060"/>
                </a:cubicBezTo>
                <a:lnTo>
                  <a:pt x="0" y="224635"/>
                </a:lnTo>
                <a:cubicBezTo>
                  <a:pt x="0" y="100573"/>
                  <a:pt x="100573" y="0"/>
                  <a:pt x="224635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Image Here</a:t>
            </a:r>
          </a:p>
        </p:txBody>
      </p:sp>
    </p:spTree>
    <p:extLst>
      <p:ext uri="{BB962C8B-B14F-4D97-AF65-F5344CB8AC3E}">
        <p14:creationId xmlns:p14="http://schemas.microsoft.com/office/powerpoint/2010/main" val="4052409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0313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62" r:id="rId6"/>
    <p:sldLayoutId id="2147483653" r:id="rId7"/>
    <p:sldLayoutId id="2147483660" r:id="rId8"/>
    <p:sldLayoutId id="2147483663" r:id="rId9"/>
    <p:sldLayoutId id="2147483654" r:id="rId10"/>
    <p:sldLayoutId id="2147483655" r:id="rId11"/>
    <p:sldLayoutId id="2147483656" r:id="rId12"/>
    <p:sldLayoutId id="2147483661" r:id="rId13"/>
    <p:sldLayoutId id="2147483657" r:id="rId14"/>
    <p:sldLayoutId id="214748365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.png"/><Relationship Id="rId5" Type="http://schemas.openxmlformats.org/officeDocument/2006/relationships/customXml" Target="../ink/ink2.xm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customXml" Target="../ink/ink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customXml" Target="../ink/ink17.xml"/><Relationship Id="rId7" Type="http://schemas.openxmlformats.org/officeDocument/2006/relationships/image" Target="../media/image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customXml" Target="../ink/ink18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customXml" Target="../ink/ink20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customXml" Target="../ink/ink21.xml"/><Relationship Id="rId7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customXml" Target="../ink/ink2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customXml" Target="../ink/ink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customXml" Target="../ink/ink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customXml" Target="../ink/ink28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ustomXml" Target="../ink/ink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customXml" Target="../ink/ink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7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customXml" Target="../ink/ink6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jpe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customXml" Target="../ink/ink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customXml" Target="../ink/ink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customXml" Target="../ink/ink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customXml" Target="../ink/ink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customXml" Target="../ink/ink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B3AB0B0D-1E43-2447-BA9E-A42B9268404E}"/>
              </a:ext>
            </a:extLst>
          </p:cNvPr>
          <p:cNvSpPr/>
          <p:nvPr/>
        </p:nvSpPr>
        <p:spPr>
          <a:xfrm>
            <a:off x="8999954" y="1964267"/>
            <a:ext cx="2202129" cy="4893733"/>
          </a:xfrm>
          <a:prstGeom prst="roundRect">
            <a:avLst>
              <a:gd name="adj" fmla="val 708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2B9260A-B292-234D-9903-8C22868DD8FD}"/>
              </a:ext>
            </a:extLst>
          </p:cNvPr>
          <p:cNvSpPr/>
          <p:nvPr/>
        </p:nvSpPr>
        <p:spPr>
          <a:xfrm>
            <a:off x="5988889" y="3950249"/>
            <a:ext cx="1464869" cy="1754579"/>
          </a:xfrm>
          <a:prstGeom prst="roundRect">
            <a:avLst>
              <a:gd name="adj" fmla="val 708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D71BE1-5385-FE4C-BAAA-36B2B898079F}"/>
              </a:ext>
            </a:extLst>
          </p:cNvPr>
          <p:cNvSpPr txBox="1"/>
          <p:nvPr/>
        </p:nvSpPr>
        <p:spPr>
          <a:xfrm>
            <a:off x="1109020" y="1752821"/>
            <a:ext cx="4785154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ID" sz="4000" b="1" dirty="0">
                <a:latin typeface="Calibri"/>
                <a:cs typeface="Calibri"/>
              </a:rPr>
              <a:t>Emilie Davis </a:t>
            </a:r>
            <a:endParaRPr lang="en-US" dirty="0">
              <a:latin typeface="Calibri"/>
              <a:cs typeface="Calibri"/>
            </a:endParaRPr>
          </a:p>
          <a:p>
            <a:r>
              <a:rPr lang="en-ID" sz="4000" b="1" dirty="0">
                <a:solidFill>
                  <a:schemeClr val="accent3"/>
                </a:solidFill>
                <a:latin typeface="Calibri"/>
                <a:cs typeface="Calibri"/>
              </a:rPr>
              <a:t>Lesson Plan</a:t>
            </a:r>
            <a:endParaRPr lang="en-US">
              <a:solidFill>
                <a:schemeClr val="accent3"/>
              </a:solidFill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7C93C9-A816-2646-936B-F08E4388DFE5}"/>
              </a:ext>
            </a:extLst>
          </p:cNvPr>
          <p:cNvSpPr txBox="1"/>
          <p:nvPr/>
        </p:nvSpPr>
        <p:spPr>
          <a:xfrm>
            <a:off x="1109020" y="3413137"/>
            <a:ext cx="4377381" cy="17100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ID" dirty="0">
                <a:ea typeface="+mn-lt"/>
                <a:cs typeface="+mn-lt"/>
              </a:rPr>
              <a:t>Emilie Davis’s diary</a:t>
            </a:r>
            <a:r>
              <a:rPr lang="en-ID" b="0" i="0" dirty="0">
                <a:effectLst/>
                <a:ea typeface="+mn-lt"/>
                <a:cs typeface="+mn-lt"/>
              </a:rPr>
              <a:t>, </a:t>
            </a:r>
            <a:r>
              <a:rPr lang="en-ID" dirty="0">
                <a:ea typeface="+mn-lt"/>
                <a:cs typeface="+mn-lt"/>
              </a:rPr>
              <a:t>her attendance </a:t>
            </a:r>
            <a:r>
              <a:rPr lang="en-ID" b="0" i="0" dirty="0">
                <a:effectLst/>
                <a:ea typeface="+mn-lt"/>
                <a:cs typeface="+mn-lt"/>
              </a:rPr>
              <a:t>at </a:t>
            </a:r>
            <a:r>
              <a:rPr lang="en-ID" dirty="0">
                <a:ea typeface="+mn-lt"/>
                <a:cs typeface="+mn-lt"/>
              </a:rPr>
              <a:t>a Black Swan show in Philadelphia</a:t>
            </a:r>
            <a:r>
              <a:rPr lang="en-ID" b="0" i="0" dirty="0">
                <a:effectLst/>
                <a:ea typeface="+mn-lt"/>
                <a:cs typeface="+mn-lt"/>
              </a:rPr>
              <a:t>, </a:t>
            </a:r>
            <a:r>
              <a:rPr lang="en-ID" dirty="0">
                <a:ea typeface="+mn-lt"/>
                <a:cs typeface="+mn-lt"/>
              </a:rPr>
              <a:t>and my desire to teach more about regular Black folk led to the lesson I created on Emilie Davis</a:t>
            </a:r>
            <a:r>
              <a:rPr lang="en-ID" b="0" i="0" dirty="0">
                <a:effectLst/>
                <a:ea typeface="+mn-lt"/>
                <a:cs typeface="+mn-lt"/>
              </a:rPr>
              <a:t>.</a:t>
            </a:r>
            <a:r>
              <a:rPr lang="en-ID" dirty="0">
                <a:ea typeface="+mn-lt"/>
                <a:cs typeface="+mn-lt"/>
              </a:rPr>
              <a:t>  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83F1E4C-216B-344C-9F89-4231C6634ADA}"/>
                  </a:ext>
                </a:extLst>
              </p14:cNvPr>
              <p14:cNvContentPartPr/>
              <p14:nvPr/>
            </p14:nvContentPartPr>
            <p14:xfrm>
              <a:off x="3602441" y="-704249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83F1E4C-216B-344C-9F89-4231C6634AD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86961" y="-719729"/>
                <a:ext cx="30960" cy="3096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1256675A-9A24-4147-8C9F-9C0C352124A2}"/>
              </a:ext>
            </a:extLst>
          </p:cNvPr>
          <p:cNvGrpSpPr/>
          <p:nvPr/>
        </p:nvGrpSpPr>
        <p:grpSpPr>
          <a:xfrm rot="303581">
            <a:off x="1740318" y="2317327"/>
            <a:ext cx="1673438" cy="194418"/>
            <a:chOff x="3368441" y="2114552"/>
            <a:chExt cx="3219841" cy="374037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DBE088FE-C5F1-8F40-8874-C1E43F14EB42}"/>
                    </a:ext>
                  </a:extLst>
                </p14:cNvPr>
                <p14:cNvContentPartPr/>
                <p14:nvPr/>
              </p14:nvContentPartPr>
              <p14:xfrm>
                <a:off x="3368441" y="2114552"/>
                <a:ext cx="2865600" cy="295919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DBE088FE-C5F1-8F40-8874-C1E43F14EB4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331738" y="2077908"/>
                  <a:ext cx="2938313" cy="36851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05233211-D3F9-0548-BF03-2E3E17643EDA}"/>
                    </a:ext>
                  </a:extLst>
                </p14:cNvPr>
                <p14:cNvContentPartPr/>
                <p14:nvPr/>
              </p14:nvContentPartPr>
              <p14:xfrm>
                <a:off x="4202561" y="2166750"/>
                <a:ext cx="2385721" cy="321839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05233211-D3F9-0548-BF03-2E3E17643ED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165858" y="2130067"/>
                  <a:ext cx="2458435" cy="394512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61888A9B-33EC-4F41-81F3-C6830B78C546}"/>
                  </a:ext>
                </a:extLst>
              </p14:cNvPr>
              <p14:cNvContentPartPr/>
              <p14:nvPr/>
            </p14:nvContentPartPr>
            <p14:xfrm>
              <a:off x="6124241" y="-265961"/>
              <a:ext cx="360" cy="32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61888A9B-33EC-4F41-81F3-C6830B78C54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15241" y="-274961"/>
                <a:ext cx="18000" cy="20880"/>
              </a:xfrm>
              <a:prstGeom prst="rect">
                <a:avLst/>
              </a:prstGeom>
            </p:spPr>
          </p:pic>
        </mc:Fallback>
      </mc:AlternateContent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224AD8D9-E731-624A-96AC-42BB4D2D3C17}"/>
              </a:ext>
            </a:extLst>
          </p:cNvPr>
          <p:cNvSpPr/>
          <p:nvPr/>
        </p:nvSpPr>
        <p:spPr>
          <a:xfrm>
            <a:off x="1109020" y="5341798"/>
            <a:ext cx="1470629" cy="726060"/>
          </a:xfrm>
          <a:prstGeom prst="roundRect">
            <a:avLst>
              <a:gd name="adj" fmla="val 19383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hape 9062">
            <a:extLst>
              <a:ext uri="{FF2B5EF4-FFF2-40B4-BE49-F238E27FC236}">
                <a16:creationId xmlns:a16="http://schemas.microsoft.com/office/drawing/2014/main" id="{43E84780-4C00-AB48-A7C3-D093179E4070}"/>
              </a:ext>
            </a:extLst>
          </p:cNvPr>
          <p:cNvSpPr/>
          <p:nvPr/>
        </p:nvSpPr>
        <p:spPr>
          <a:xfrm flipV="1">
            <a:off x="1858923" y="5532270"/>
            <a:ext cx="451007" cy="346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2" h="21456" extrusionOk="0">
                <a:moveTo>
                  <a:pt x="21129" y="11771"/>
                </a:moveTo>
                <a:cubicBezTo>
                  <a:pt x="14125" y="20995"/>
                  <a:pt x="14125" y="20995"/>
                  <a:pt x="14125" y="20995"/>
                </a:cubicBezTo>
                <a:cubicBezTo>
                  <a:pt x="13890" y="21302"/>
                  <a:pt x="13596" y="21456"/>
                  <a:pt x="13301" y="21456"/>
                </a:cubicBezTo>
                <a:cubicBezTo>
                  <a:pt x="13007" y="21456"/>
                  <a:pt x="12713" y="21302"/>
                  <a:pt x="12477" y="20995"/>
                </a:cubicBezTo>
                <a:cubicBezTo>
                  <a:pt x="12065" y="20457"/>
                  <a:pt x="12065" y="19457"/>
                  <a:pt x="12477" y="18919"/>
                </a:cubicBezTo>
                <a:cubicBezTo>
                  <a:pt x="17598" y="12232"/>
                  <a:pt x="17598" y="12232"/>
                  <a:pt x="17598" y="12232"/>
                </a:cubicBezTo>
                <a:cubicBezTo>
                  <a:pt x="1118" y="12232"/>
                  <a:pt x="1118" y="12232"/>
                  <a:pt x="1118" y="12232"/>
                </a:cubicBezTo>
                <a:cubicBezTo>
                  <a:pt x="471" y="12232"/>
                  <a:pt x="0" y="11540"/>
                  <a:pt x="0" y="10694"/>
                </a:cubicBezTo>
                <a:cubicBezTo>
                  <a:pt x="0" y="9926"/>
                  <a:pt x="471" y="9234"/>
                  <a:pt x="1118" y="9234"/>
                </a:cubicBezTo>
                <a:cubicBezTo>
                  <a:pt x="17598" y="9234"/>
                  <a:pt x="17598" y="9234"/>
                  <a:pt x="17598" y="9234"/>
                </a:cubicBezTo>
                <a:cubicBezTo>
                  <a:pt x="12477" y="2546"/>
                  <a:pt x="12477" y="2546"/>
                  <a:pt x="12477" y="2546"/>
                </a:cubicBezTo>
                <a:cubicBezTo>
                  <a:pt x="12065" y="1931"/>
                  <a:pt x="12065" y="1009"/>
                  <a:pt x="12477" y="394"/>
                </a:cubicBezTo>
                <a:cubicBezTo>
                  <a:pt x="12948" y="-144"/>
                  <a:pt x="13654" y="-144"/>
                  <a:pt x="14125" y="471"/>
                </a:cubicBezTo>
                <a:cubicBezTo>
                  <a:pt x="21129" y="9695"/>
                  <a:pt x="21129" y="9695"/>
                  <a:pt x="21129" y="9695"/>
                </a:cubicBezTo>
                <a:cubicBezTo>
                  <a:pt x="21600" y="10233"/>
                  <a:pt x="21600" y="11156"/>
                  <a:pt x="21129" y="11771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tIns="91439" bIns="91439"/>
          <a:lstStyle/>
          <a:p>
            <a:pPr algn="ctr">
              <a:spcBef>
                <a:spcPts val="800"/>
              </a:spcBef>
              <a:defRPr sz="1800" spc="-180">
                <a:solidFill>
                  <a:srgbClr val="FFFFFF"/>
                </a:solidFill>
              </a:defRPr>
            </a:pPr>
            <a:endParaRPr>
              <a:latin typeface=""/>
            </a:endParaRPr>
          </a:p>
        </p:txBody>
      </p: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4016EBE2-EC38-568D-7D1A-6D96A7E9DC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89639" y="6288813"/>
            <a:ext cx="584651" cy="358763"/>
          </a:xfrm>
          <a:prstGeom prst="rect">
            <a:avLst/>
          </a:prstGeom>
        </p:spPr>
      </p:pic>
      <p:pic>
        <p:nvPicPr>
          <p:cNvPr id="11" name="Picture 10" descr="A page of a handwritten letter&#10;&#10;AI-generated content may be incorrect.">
            <a:extLst>
              <a:ext uri="{FF2B5EF4-FFF2-40B4-BE49-F238E27FC236}">
                <a16:creationId xmlns:a16="http://schemas.microsoft.com/office/drawing/2014/main" id="{D4A1E9B0-6280-6346-39DD-4881267321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28231" y="247650"/>
            <a:ext cx="3658808" cy="636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31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8CE67C-AAC5-084A-8D6B-EEAAF232FB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0" t="2" r="1" b="-2567"/>
          <a:stretch/>
        </p:blipFill>
        <p:spPr>
          <a:xfrm>
            <a:off x="915425" y="1341947"/>
            <a:ext cx="5935667" cy="34706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B087DF-A738-5E4B-ABC0-C15CD87D7015}"/>
              </a:ext>
            </a:extLst>
          </p:cNvPr>
          <p:cNvSpPr txBox="1"/>
          <p:nvPr/>
        </p:nvSpPr>
        <p:spPr>
          <a:xfrm>
            <a:off x="7541031" y="1661987"/>
            <a:ext cx="3954205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ID" sz="3600" b="1" dirty="0">
                <a:latin typeface="Calibri"/>
                <a:cs typeface="Calibri"/>
              </a:rPr>
              <a:t>Emilie Davis Station </a:t>
            </a:r>
            <a:r>
              <a:rPr lang="en-ID" sz="3600" b="1" dirty="0">
                <a:solidFill>
                  <a:schemeClr val="accent3"/>
                </a:solidFill>
                <a:latin typeface="Calibri"/>
                <a:cs typeface="Calibri"/>
              </a:rPr>
              <a:t>Activity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12A850-65F1-2B4E-B9EF-F3C0D5B79F06}"/>
              </a:ext>
            </a:extLst>
          </p:cNvPr>
          <p:cNvSpPr txBox="1"/>
          <p:nvPr/>
        </p:nvSpPr>
        <p:spPr>
          <a:xfrm>
            <a:off x="7541031" y="3431740"/>
            <a:ext cx="3509299" cy="20313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ID" dirty="0">
                <a:ea typeface="+mn-lt"/>
                <a:cs typeface="+mn-lt"/>
              </a:rPr>
              <a:t>For your station: 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ID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ID" dirty="0">
                <a:ea typeface="+mn-lt"/>
                <a:cs typeface="+mn-lt"/>
              </a:rPr>
              <a:t>Read the Emilie Davis excerpts related to the category. </a:t>
            </a:r>
            <a:endParaRPr lang="en-ID" dirty="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ID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ID" dirty="0">
                <a:ea typeface="+mn-lt"/>
                <a:cs typeface="+mn-lt"/>
              </a:rPr>
              <a:t>Selected primary sources that also relate.</a:t>
            </a:r>
            <a:endParaRPr lang="en-ID" dirty="0">
              <a:ea typeface="Calibri" panose="020F0502020204030204"/>
              <a:cs typeface="Calibri" panose="020F050202020403020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B6B7F3B-D80C-F844-A074-E820BA7715E7}"/>
              </a:ext>
            </a:extLst>
          </p:cNvPr>
          <p:cNvGrpSpPr/>
          <p:nvPr/>
        </p:nvGrpSpPr>
        <p:grpSpPr>
          <a:xfrm rot="303581">
            <a:off x="7649617" y="2739859"/>
            <a:ext cx="1523730" cy="177027"/>
            <a:chOff x="3368441" y="2114551"/>
            <a:chExt cx="3219840" cy="37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9E248A6-7186-0F48-9EBE-BCD688F4EF54}"/>
                    </a:ext>
                  </a:extLst>
                </p14:cNvPr>
                <p14:cNvContentPartPr/>
                <p14:nvPr/>
              </p14:nvContentPartPr>
              <p14:xfrm>
                <a:off x="3368441" y="2114551"/>
                <a:ext cx="2865600" cy="2959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9E248A6-7186-0F48-9EBE-BCD688F4EF54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341823" y="2087994"/>
                  <a:ext cx="2918836" cy="3490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0BE744B-3828-B645-BDC4-2EC0FD2E2A0E}"/>
                    </a:ext>
                  </a:extLst>
                </p14:cNvPr>
                <p14:cNvContentPartPr/>
                <p14:nvPr/>
              </p14:nvContentPartPr>
              <p14:xfrm>
                <a:off x="4202561" y="2166751"/>
                <a:ext cx="2385720" cy="3218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0BE744B-3828-B645-BDC4-2EC0FD2E2A0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175943" y="2140184"/>
                  <a:ext cx="2438956" cy="374974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9" name="Picture Placeholder 8" descr="A page of a handwritten letter&#10;&#10;AI-generated content may be incorrect.">
            <a:extLst>
              <a:ext uri="{FF2B5EF4-FFF2-40B4-BE49-F238E27FC236}">
                <a16:creationId xmlns:a16="http://schemas.microsoft.com/office/drawing/2014/main" id="{31B868E5-E777-F161-F4CA-975462AD33D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7"/>
          <a:srcRect l="1254" t="1318" r="-627" b="63465"/>
          <a:stretch/>
        </p:blipFill>
        <p:spPr>
          <a:xfrm>
            <a:off x="1517940" y="1498285"/>
            <a:ext cx="4756461" cy="2692097"/>
          </a:xfrm>
        </p:spPr>
      </p:pic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EB38CD92-782F-3641-9B16-54170E908F64}"/>
              </a:ext>
            </a:extLst>
          </p:cNvPr>
          <p:cNvSpPr/>
          <p:nvPr/>
        </p:nvSpPr>
        <p:spPr>
          <a:xfrm>
            <a:off x="1234463" y="2854994"/>
            <a:ext cx="676036" cy="624247"/>
          </a:xfrm>
          <a:prstGeom prst="wedgeRoundRectCallou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48">
            <a:extLst>
              <a:ext uri="{FF2B5EF4-FFF2-40B4-BE49-F238E27FC236}">
                <a16:creationId xmlns:a16="http://schemas.microsoft.com/office/drawing/2014/main" id="{8C0DCBC0-E817-E74C-A6EB-48008AB5D2A7}"/>
              </a:ext>
            </a:extLst>
          </p:cNvPr>
          <p:cNvSpPr>
            <a:spLocks noEditPoints="1"/>
          </p:cNvSpPr>
          <p:nvPr/>
        </p:nvSpPr>
        <p:spPr bwMode="auto">
          <a:xfrm>
            <a:off x="1407945" y="2989034"/>
            <a:ext cx="342777" cy="330447"/>
          </a:xfrm>
          <a:custGeom>
            <a:avLst/>
            <a:gdLst>
              <a:gd name="T0" fmla="*/ 55166 w 64"/>
              <a:gd name="T1" fmla="*/ 185277 h 62"/>
              <a:gd name="T2" fmla="*/ 48270 w 64"/>
              <a:gd name="T3" fmla="*/ 195570 h 62"/>
              <a:gd name="T4" fmla="*/ 6896 w 64"/>
              <a:gd name="T5" fmla="*/ 195570 h 62"/>
              <a:gd name="T6" fmla="*/ 0 w 64"/>
              <a:gd name="T7" fmla="*/ 185277 h 62"/>
              <a:gd name="T8" fmla="*/ 0 w 64"/>
              <a:gd name="T9" fmla="*/ 99500 h 62"/>
              <a:gd name="T10" fmla="*/ 6896 w 64"/>
              <a:gd name="T11" fmla="*/ 89207 h 62"/>
              <a:gd name="T12" fmla="*/ 48270 w 64"/>
              <a:gd name="T13" fmla="*/ 89207 h 62"/>
              <a:gd name="T14" fmla="*/ 55166 w 64"/>
              <a:gd name="T15" fmla="*/ 99500 h 62"/>
              <a:gd name="T16" fmla="*/ 55166 w 64"/>
              <a:gd name="T17" fmla="*/ 185277 h 62"/>
              <a:gd name="T18" fmla="*/ 24135 w 64"/>
              <a:gd name="T19" fmla="*/ 161259 h 62"/>
              <a:gd name="T20" fmla="*/ 17239 w 64"/>
              <a:gd name="T21" fmla="*/ 168121 h 62"/>
              <a:gd name="T22" fmla="*/ 24135 w 64"/>
              <a:gd name="T23" fmla="*/ 178415 h 62"/>
              <a:gd name="T24" fmla="*/ 34478 w 64"/>
              <a:gd name="T25" fmla="*/ 168121 h 62"/>
              <a:gd name="T26" fmla="*/ 24135 w 64"/>
              <a:gd name="T27" fmla="*/ 161259 h 62"/>
              <a:gd name="T28" fmla="*/ 213766 w 64"/>
              <a:gd name="T29" fmla="*/ 120087 h 62"/>
              <a:gd name="T30" fmla="*/ 213766 w 64"/>
              <a:gd name="T31" fmla="*/ 130380 h 62"/>
              <a:gd name="T32" fmla="*/ 210318 w 64"/>
              <a:gd name="T33" fmla="*/ 147535 h 62"/>
              <a:gd name="T34" fmla="*/ 210318 w 64"/>
              <a:gd name="T35" fmla="*/ 164690 h 62"/>
              <a:gd name="T36" fmla="*/ 203423 w 64"/>
              <a:gd name="T37" fmla="*/ 178415 h 62"/>
              <a:gd name="T38" fmla="*/ 196527 w 64"/>
              <a:gd name="T39" fmla="*/ 202432 h 62"/>
              <a:gd name="T40" fmla="*/ 168944 w 64"/>
              <a:gd name="T41" fmla="*/ 212725 h 62"/>
              <a:gd name="T42" fmla="*/ 162049 w 64"/>
              <a:gd name="T43" fmla="*/ 212725 h 62"/>
              <a:gd name="T44" fmla="*/ 151705 w 64"/>
              <a:gd name="T45" fmla="*/ 212725 h 62"/>
              <a:gd name="T46" fmla="*/ 148257 w 64"/>
              <a:gd name="T47" fmla="*/ 212725 h 62"/>
              <a:gd name="T48" fmla="*/ 96540 w 64"/>
              <a:gd name="T49" fmla="*/ 202432 h 62"/>
              <a:gd name="T50" fmla="*/ 75853 w 64"/>
              <a:gd name="T51" fmla="*/ 195570 h 62"/>
              <a:gd name="T52" fmla="*/ 65509 w 64"/>
              <a:gd name="T53" fmla="*/ 185277 h 62"/>
              <a:gd name="T54" fmla="*/ 65509 w 64"/>
              <a:gd name="T55" fmla="*/ 99500 h 62"/>
              <a:gd name="T56" fmla="*/ 72405 w 64"/>
              <a:gd name="T57" fmla="*/ 89207 h 62"/>
              <a:gd name="T58" fmla="*/ 99987 w 64"/>
              <a:gd name="T59" fmla="*/ 65190 h 62"/>
              <a:gd name="T60" fmla="*/ 113779 w 64"/>
              <a:gd name="T61" fmla="*/ 48035 h 62"/>
              <a:gd name="T62" fmla="*/ 120675 w 64"/>
              <a:gd name="T63" fmla="*/ 27448 h 62"/>
              <a:gd name="T64" fmla="*/ 131018 w 64"/>
              <a:gd name="T65" fmla="*/ 3431 h 62"/>
              <a:gd name="T66" fmla="*/ 137914 w 64"/>
              <a:gd name="T67" fmla="*/ 0 h 62"/>
              <a:gd name="T68" fmla="*/ 168944 w 64"/>
              <a:gd name="T69" fmla="*/ 37742 h 62"/>
              <a:gd name="T70" fmla="*/ 158601 w 64"/>
              <a:gd name="T71" fmla="*/ 61759 h 62"/>
              <a:gd name="T72" fmla="*/ 155153 w 64"/>
              <a:gd name="T73" fmla="*/ 72052 h 62"/>
              <a:gd name="T74" fmla="*/ 193079 w 64"/>
              <a:gd name="T75" fmla="*/ 72052 h 62"/>
              <a:gd name="T76" fmla="*/ 220662 w 64"/>
              <a:gd name="T77" fmla="*/ 99500 h 62"/>
              <a:gd name="T78" fmla="*/ 213766 w 64"/>
              <a:gd name="T79" fmla="*/ 120087 h 62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4" h="62">
                <a:moveTo>
                  <a:pt x="16" y="54"/>
                </a:moveTo>
                <a:cubicBezTo>
                  <a:pt x="16" y="56"/>
                  <a:pt x="15" y="57"/>
                  <a:pt x="14" y="57"/>
                </a:cubicBezTo>
                <a:cubicBezTo>
                  <a:pt x="2" y="57"/>
                  <a:pt x="2" y="57"/>
                  <a:pt x="2" y="57"/>
                </a:cubicBezTo>
                <a:cubicBezTo>
                  <a:pt x="1" y="57"/>
                  <a:pt x="0" y="56"/>
                  <a:pt x="0" y="54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27"/>
                  <a:pt x="1" y="26"/>
                  <a:pt x="2" y="26"/>
                </a:cubicBezTo>
                <a:cubicBezTo>
                  <a:pt x="14" y="26"/>
                  <a:pt x="14" y="26"/>
                  <a:pt x="14" y="26"/>
                </a:cubicBezTo>
                <a:cubicBezTo>
                  <a:pt x="15" y="26"/>
                  <a:pt x="16" y="27"/>
                  <a:pt x="16" y="29"/>
                </a:cubicBezTo>
                <a:lnTo>
                  <a:pt x="16" y="54"/>
                </a:lnTo>
                <a:close/>
                <a:moveTo>
                  <a:pt x="7" y="47"/>
                </a:moveTo>
                <a:cubicBezTo>
                  <a:pt x="6" y="47"/>
                  <a:pt x="5" y="48"/>
                  <a:pt x="5" y="49"/>
                </a:cubicBezTo>
                <a:cubicBezTo>
                  <a:pt x="5" y="51"/>
                  <a:pt x="6" y="52"/>
                  <a:pt x="7" y="52"/>
                </a:cubicBezTo>
                <a:cubicBezTo>
                  <a:pt x="9" y="52"/>
                  <a:pt x="10" y="51"/>
                  <a:pt x="10" y="49"/>
                </a:cubicBezTo>
                <a:cubicBezTo>
                  <a:pt x="10" y="48"/>
                  <a:pt x="9" y="47"/>
                  <a:pt x="7" y="47"/>
                </a:cubicBezTo>
                <a:close/>
                <a:moveTo>
                  <a:pt x="62" y="35"/>
                </a:moveTo>
                <a:cubicBezTo>
                  <a:pt x="62" y="36"/>
                  <a:pt x="62" y="37"/>
                  <a:pt x="62" y="38"/>
                </a:cubicBezTo>
                <a:cubicBezTo>
                  <a:pt x="62" y="40"/>
                  <a:pt x="62" y="42"/>
                  <a:pt x="61" y="43"/>
                </a:cubicBezTo>
                <a:cubicBezTo>
                  <a:pt x="61" y="45"/>
                  <a:pt x="61" y="46"/>
                  <a:pt x="61" y="48"/>
                </a:cubicBezTo>
                <a:cubicBezTo>
                  <a:pt x="60" y="49"/>
                  <a:pt x="60" y="51"/>
                  <a:pt x="59" y="52"/>
                </a:cubicBezTo>
                <a:cubicBezTo>
                  <a:pt x="59" y="55"/>
                  <a:pt x="58" y="57"/>
                  <a:pt x="57" y="59"/>
                </a:cubicBezTo>
                <a:cubicBezTo>
                  <a:pt x="55" y="61"/>
                  <a:pt x="52" y="62"/>
                  <a:pt x="49" y="62"/>
                </a:cubicBezTo>
                <a:cubicBezTo>
                  <a:pt x="48" y="62"/>
                  <a:pt x="48" y="62"/>
                  <a:pt x="47" y="62"/>
                </a:cubicBezTo>
                <a:cubicBezTo>
                  <a:pt x="44" y="62"/>
                  <a:pt x="44" y="62"/>
                  <a:pt x="44" y="62"/>
                </a:cubicBezTo>
                <a:cubicBezTo>
                  <a:pt x="43" y="62"/>
                  <a:pt x="43" y="62"/>
                  <a:pt x="43" y="62"/>
                </a:cubicBezTo>
                <a:cubicBezTo>
                  <a:pt x="38" y="62"/>
                  <a:pt x="32" y="60"/>
                  <a:pt x="28" y="59"/>
                </a:cubicBezTo>
                <a:cubicBezTo>
                  <a:pt x="25" y="58"/>
                  <a:pt x="23" y="57"/>
                  <a:pt x="22" y="57"/>
                </a:cubicBezTo>
                <a:cubicBezTo>
                  <a:pt x="20" y="57"/>
                  <a:pt x="19" y="56"/>
                  <a:pt x="19" y="54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7"/>
                  <a:pt x="20" y="26"/>
                  <a:pt x="21" y="26"/>
                </a:cubicBezTo>
                <a:cubicBezTo>
                  <a:pt x="23" y="26"/>
                  <a:pt x="27" y="21"/>
                  <a:pt x="29" y="19"/>
                </a:cubicBezTo>
                <a:cubicBezTo>
                  <a:pt x="30" y="17"/>
                  <a:pt x="31" y="15"/>
                  <a:pt x="33" y="14"/>
                </a:cubicBezTo>
                <a:cubicBezTo>
                  <a:pt x="34" y="13"/>
                  <a:pt x="35" y="10"/>
                  <a:pt x="35" y="8"/>
                </a:cubicBezTo>
                <a:cubicBezTo>
                  <a:pt x="36" y="5"/>
                  <a:pt x="36" y="3"/>
                  <a:pt x="38" y="1"/>
                </a:cubicBezTo>
                <a:cubicBezTo>
                  <a:pt x="38" y="1"/>
                  <a:pt x="39" y="0"/>
                  <a:pt x="40" y="0"/>
                </a:cubicBezTo>
                <a:cubicBezTo>
                  <a:pt x="49" y="0"/>
                  <a:pt x="49" y="8"/>
                  <a:pt x="49" y="11"/>
                </a:cubicBezTo>
                <a:cubicBezTo>
                  <a:pt x="49" y="14"/>
                  <a:pt x="47" y="16"/>
                  <a:pt x="46" y="18"/>
                </a:cubicBezTo>
                <a:cubicBezTo>
                  <a:pt x="46" y="19"/>
                  <a:pt x="46" y="20"/>
                  <a:pt x="45" y="21"/>
                </a:cubicBezTo>
                <a:cubicBezTo>
                  <a:pt x="56" y="21"/>
                  <a:pt x="56" y="21"/>
                  <a:pt x="56" y="21"/>
                </a:cubicBezTo>
                <a:cubicBezTo>
                  <a:pt x="60" y="21"/>
                  <a:pt x="64" y="25"/>
                  <a:pt x="64" y="29"/>
                </a:cubicBezTo>
                <a:cubicBezTo>
                  <a:pt x="64" y="31"/>
                  <a:pt x="63" y="33"/>
                  <a:pt x="62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AFF16083-BC44-1543-8536-77B4C7BE9890}"/>
              </a:ext>
            </a:extLst>
          </p:cNvPr>
          <p:cNvSpPr/>
          <p:nvPr/>
        </p:nvSpPr>
        <p:spPr>
          <a:xfrm>
            <a:off x="5793421" y="1021501"/>
            <a:ext cx="676036" cy="624247"/>
          </a:xfrm>
          <a:prstGeom prst="wedgeRoundRectCallou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95">
            <a:extLst>
              <a:ext uri="{FF2B5EF4-FFF2-40B4-BE49-F238E27FC236}">
                <a16:creationId xmlns:a16="http://schemas.microsoft.com/office/drawing/2014/main" id="{7D27A151-BA7D-9A44-8F93-B0D6BB3442E7}"/>
              </a:ext>
            </a:extLst>
          </p:cNvPr>
          <p:cNvSpPr>
            <a:spLocks/>
          </p:cNvSpPr>
          <p:nvPr/>
        </p:nvSpPr>
        <p:spPr bwMode="auto">
          <a:xfrm>
            <a:off x="5970016" y="1204993"/>
            <a:ext cx="342951" cy="294586"/>
          </a:xfrm>
          <a:custGeom>
            <a:avLst/>
            <a:gdLst>
              <a:gd name="T0" fmla="*/ 120385 w 72"/>
              <a:gd name="T1" fmla="*/ 209294 h 62"/>
              <a:gd name="T2" fmla="*/ 34396 w 72"/>
              <a:gd name="T3" fmla="*/ 126949 h 62"/>
              <a:gd name="T4" fmla="*/ 0 w 72"/>
              <a:gd name="T5" fmla="*/ 65190 h 62"/>
              <a:gd name="T6" fmla="*/ 68792 w 72"/>
              <a:gd name="T7" fmla="*/ 0 h 62"/>
              <a:gd name="T8" fmla="*/ 123825 w 72"/>
              <a:gd name="T9" fmla="*/ 30879 h 62"/>
              <a:gd name="T10" fmla="*/ 182298 w 72"/>
              <a:gd name="T11" fmla="*/ 0 h 62"/>
              <a:gd name="T12" fmla="*/ 247650 w 72"/>
              <a:gd name="T13" fmla="*/ 65190 h 62"/>
              <a:gd name="T14" fmla="*/ 216694 w 72"/>
              <a:gd name="T15" fmla="*/ 126949 h 62"/>
              <a:gd name="T16" fmla="*/ 130704 w 72"/>
              <a:gd name="T17" fmla="*/ 209294 h 62"/>
              <a:gd name="T18" fmla="*/ 123825 w 72"/>
              <a:gd name="T19" fmla="*/ 212725 h 62"/>
              <a:gd name="T20" fmla="*/ 120385 w 72"/>
              <a:gd name="T21" fmla="*/ 209294 h 6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72" h="62">
                <a:moveTo>
                  <a:pt x="35" y="61"/>
                </a:moveTo>
                <a:cubicBezTo>
                  <a:pt x="10" y="37"/>
                  <a:pt x="10" y="37"/>
                  <a:pt x="10" y="37"/>
                </a:cubicBezTo>
                <a:cubicBezTo>
                  <a:pt x="9" y="37"/>
                  <a:pt x="0" y="29"/>
                  <a:pt x="0" y="19"/>
                </a:cubicBezTo>
                <a:cubicBezTo>
                  <a:pt x="0" y="7"/>
                  <a:pt x="8" y="0"/>
                  <a:pt x="20" y="0"/>
                </a:cubicBezTo>
                <a:cubicBezTo>
                  <a:pt x="27" y="0"/>
                  <a:pt x="33" y="6"/>
                  <a:pt x="36" y="9"/>
                </a:cubicBezTo>
                <a:cubicBezTo>
                  <a:pt x="40" y="6"/>
                  <a:pt x="46" y="0"/>
                  <a:pt x="53" y="0"/>
                </a:cubicBezTo>
                <a:cubicBezTo>
                  <a:pt x="65" y="0"/>
                  <a:pt x="72" y="7"/>
                  <a:pt x="72" y="19"/>
                </a:cubicBezTo>
                <a:cubicBezTo>
                  <a:pt x="72" y="29"/>
                  <a:pt x="64" y="37"/>
                  <a:pt x="63" y="37"/>
                </a:cubicBezTo>
                <a:cubicBezTo>
                  <a:pt x="38" y="61"/>
                  <a:pt x="38" y="61"/>
                  <a:pt x="38" y="61"/>
                </a:cubicBezTo>
                <a:cubicBezTo>
                  <a:pt x="38" y="62"/>
                  <a:pt x="37" y="62"/>
                  <a:pt x="36" y="62"/>
                </a:cubicBezTo>
                <a:cubicBezTo>
                  <a:pt x="36" y="62"/>
                  <a:pt x="35" y="62"/>
                  <a:pt x="35" y="6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9C2EFA7B-3908-88EE-9F32-0E5A2B62D0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89639" y="6288813"/>
            <a:ext cx="584651" cy="35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18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9E651B-3064-B385-EDC0-E9AE800F0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FA9CC4C-3625-624D-1049-28E2F83FD38C}"/>
              </a:ext>
            </a:extLst>
          </p:cNvPr>
          <p:cNvSpPr/>
          <p:nvPr/>
        </p:nvSpPr>
        <p:spPr>
          <a:xfrm>
            <a:off x="1550301" y="2489500"/>
            <a:ext cx="2600950" cy="3779520"/>
          </a:xfrm>
          <a:prstGeom prst="roundRect">
            <a:avLst>
              <a:gd name="adj" fmla="val 984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ound Diagonal Corner Rectangle 2">
            <a:extLst>
              <a:ext uri="{FF2B5EF4-FFF2-40B4-BE49-F238E27FC236}">
                <a16:creationId xmlns:a16="http://schemas.microsoft.com/office/drawing/2014/main" id="{B61F83C2-A705-E132-8587-DA0CAF2ACD98}"/>
              </a:ext>
            </a:extLst>
          </p:cNvPr>
          <p:cNvSpPr/>
          <p:nvPr/>
        </p:nvSpPr>
        <p:spPr>
          <a:xfrm>
            <a:off x="1390644" y="5336029"/>
            <a:ext cx="2045368" cy="953509"/>
          </a:xfrm>
          <a:prstGeom prst="round2DiagRect">
            <a:avLst>
              <a:gd name="adj1" fmla="val 27419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ound Diagonal Corner Rectangle 3">
            <a:extLst>
              <a:ext uri="{FF2B5EF4-FFF2-40B4-BE49-F238E27FC236}">
                <a16:creationId xmlns:a16="http://schemas.microsoft.com/office/drawing/2014/main" id="{09273A64-7BD8-A62A-5D3C-430F650DD17A}"/>
              </a:ext>
            </a:extLst>
          </p:cNvPr>
          <p:cNvSpPr/>
          <p:nvPr/>
        </p:nvSpPr>
        <p:spPr>
          <a:xfrm>
            <a:off x="1390643" y="5510863"/>
            <a:ext cx="1902899" cy="668333"/>
          </a:xfrm>
          <a:prstGeom prst="round2DiagRect">
            <a:avLst>
              <a:gd name="adj1" fmla="val 27419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Station 1</a:t>
            </a:r>
            <a:endParaRPr lang="en-US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C06556-2B76-EE3F-0BEF-43F9308DF29D}"/>
              </a:ext>
            </a:extLst>
          </p:cNvPr>
          <p:cNvSpPr txBox="1"/>
          <p:nvPr/>
        </p:nvSpPr>
        <p:spPr>
          <a:xfrm>
            <a:off x="1897492" y="2669745"/>
            <a:ext cx="192718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ID" sz="2400" b="1" i="1" dirty="0">
                <a:solidFill>
                  <a:schemeClr val="bg2"/>
                </a:solidFill>
                <a:latin typeface="Calibri"/>
                <a:ea typeface="Roboto"/>
                <a:cs typeface="Calibri"/>
              </a:rPr>
              <a:t>Emilie Davis and Abolition</a:t>
            </a:r>
          </a:p>
          <a:p>
            <a:pPr marL="285750" indent="-285750">
              <a:buFont typeface="Arial"/>
              <a:buChar char="•"/>
            </a:pPr>
            <a:endParaRPr lang="en-ID" b="1" i="1" dirty="0">
              <a:solidFill>
                <a:schemeClr val="bg2"/>
              </a:solidFill>
              <a:ea typeface="Roboto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ID" b="1" i="1" dirty="0">
                <a:solidFill>
                  <a:schemeClr val="bg2"/>
                </a:solidFill>
                <a:ea typeface="Roboto"/>
                <a:cs typeface="Calibri"/>
              </a:rPr>
              <a:t>Poster</a:t>
            </a:r>
            <a:endParaRPr lang="en-ID" dirty="0">
              <a:solidFill>
                <a:schemeClr val="bg2"/>
              </a:solidFill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ID" b="1" i="1" dirty="0">
                <a:solidFill>
                  <a:schemeClr val="bg2"/>
                </a:solidFill>
                <a:ea typeface="Roboto"/>
                <a:cs typeface="Calibri"/>
              </a:rPr>
              <a:t>Douglass Speech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E29D1A3-9015-96F2-2444-8E8BC47297D6}"/>
              </a:ext>
            </a:extLst>
          </p:cNvPr>
          <p:cNvSpPr/>
          <p:nvPr/>
        </p:nvSpPr>
        <p:spPr>
          <a:xfrm>
            <a:off x="4795525" y="2489500"/>
            <a:ext cx="2600950" cy="3779520"/>
          </a:xfrm>
          <a:prstGeom prst="roundRect">
            <a:avLst>
              <a:gd name="adj" fmla="val 984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ound Diagonal Corner Rectangle 12">
            <a:extLst>
              <a:ext uri="{FF2B5EF4-FFF2-40B4-BE49-F238E27FC236}">
                <a16:creationId xmlns:a16="http://schemas.microsoft.com/office/drawing/2014/main" id="{B82394FD-2306-9340-6645-5F6124E7BD66}"/>
              </a:ext>
            </a:extLst>
          </p:cNvPr>
          <p:cNvSpPr/>
          <p:nvPr/>
        </p:nvSpPr>
        <p:spPr>
          <a:xfrm>
            <a:off x="4635868" y="5336029"/>
            <a:ext cx="2045368" cy="953509"/>
          </a:xfrm>
          <a:prstGeom prst="round2DiagRect">
            <a:avLst>
              <a:gd name="adj1" fmla="val 27419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ound Diagonal Corner Rectangle 13">
            <a:extLst>
              <a:ext uri="{FF2B5EF4-FFF2-40B4-BE49-F238E27FC236}">
                <a16:creationId xmlns:a16="http://schemas.microsoft.com/office/drawing/2014/main" id="{A710ACAE-C7C1-B354-2939-844B0FCD06A2}"/>
              </a:ext>
            </a:extLst>
          </p:cNvPr>
          <p:cNvSpPr/>
          <p:nvPr/>
        </p:nvSpPr>
        <p:spPr>
          <a:xfrm>
            <a:off x="4635867" y="5510863"/>
            <a:ext cx="1902899" cy="668333"/>
          </a:xfrm>
          <a:prstGeom prst="round2DiagRect">
            <a:avLst>
              <a:gd name="adj1" fmla="val 27419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Station 2</a:t>
            </a:r>
            <a:endParaRPr lang="en-US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DD6D34-6B2B-5103-BBBB-1CB558751FBF}"/>
              </a:ext>
            </a:extLst>
          </p:cNvPr>
          <p:cNvSpPr txBox="1"/>
          <p:nvPr/>
        </p:nvSpPr>
        <p:spPr>
          <a:xfrm>
            <a:off x="4992462" y="2669746"/>
            <a:ext cx="2195498" cy="18466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ID" sz="2400" b="1" i="1" dirty="0">
                <a:solidFill>
                  <a:schemeClr val="bg2"/>
                </a:solidFill>
                <a:latin typeface="Calibri"/>
                <a:ea typeface="Roboto"/>
                <a:cs typeface="Calibri"/>
              </a:rPr>
              <a:t>Emilie Davis and Black Military Service</a:t>
            </a:r>
          </a:p>
          <a:p>
            <a:pPr algn="ctr"/>
            <a:endParaRPr lang="en-ID" sz="2400" b="1" i="1" dirty="0">
              <a:solidFill>
                <a:schemeClr val="bg2"/>
              </a:solidFill>
              <a:ea typeface="Roboto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ID" b="1" i="1" dirty="0">
                <a:solidFill>
                  <a:schemeClr val="bg2"/>
                </a:solidFill>
                <a:ea typeface="Roboto"/>
                <a:cs typeface="Calibri"/>
              </a:rPr>
              <a:t>Harper Speech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2A2BB51-A0A2-A143-8457-851A1E78AA1A}"/>
              </a:ext>
            </a:extLst>
          </p:cNvPr>
          <p:cNvSpPr/>
          <p:nvPr/>
        </p:nvSpPr>
        <p:spPr>
          <a:xfrm>
            <a:off x="7995411" y="2489500"/>
            <a:ext cx="2600950" cy="3779520"/>
          </a:xfrm>
          <a:prstGeom prst="roundRect">
            <a:avLst>
              <a:gd name="adj" fmla="val 984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ound Diagonal Corner Rectangle 20">
            <a:extLst>
              <a:ext uri="{FF2B5EF4-FFF2-40B4-BE49-F238E27FC236}">
                <a16:creationId xmlns:a16="http://schemas.microsoft.com/office/drawing/2014/main" id="{AE3D8B73-8557-DC7E-8BC4-8345FF85043D}"/>
              </a:ext>
            </a:extLst>
          </p:cNvPr>
          <p:cNvSpPr/>
          <p:nvPr/>
        </p:nvSpPr>
        <p:spPr>
          <a:xfrm>
            <a:off x="7835754" y="5336029"/>
            <a:ext cx="2045368" cy="953509"/>
          </a:xfrm>
          <a:prstGeom prst="round2DiagRect">
            <a:avLst>
              <a:gd name="adj1" fmla="val 27419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ound Diagonal Corner Rectangle 21">
            <a:extLst>
              <a:ext uri="{FF2B5EF4-FFF2-40B4-BE49-F238E27FC236}">
                <a16:creationId xmlns:a16="http://schemas.microsoft.com/office/drawing/2014/main" id="{E30499B8-0D2A-BB25-3453-C57135DE1774}"/>
              </a:ext>
            </a:extLst>
          </p:cNvPr>
          <p:cNvSpPr/>
          <p:nvPr/>
        </p:nvSpPr>
        <p:spPr>
          <a:xfrm>
            <a:off x="7835753" y="5510863"/>
            <a:ext cx="1902899" cy="668333"/>
          </a:xfrm>
          <a:prstGeom prst="round2DiagRect">
            <a:avLst>
              <a:gd name="adj1" fmla="val 27419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Station 3</a:t>
            </a:r>
            <a:endParaRPr lang="en-US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80E14D-C5DA-AACC-903E-172346CF56BE}"/>
              </a:ext>
            </a:extLst>
          </p:cNvPr>
          <p:cNvSpPr txBox="1"/>
          <p:nvPr/>
        </p:nvSpPr>
        <p:spPr>
          <a:xfrm>
            <a:off x="8149418" y="2669746"/>
            <a:ext cx="2292090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ID" sz="2400" b="1" i="1" dirty="0">
                <a:solidFill>
                  <a:schemeClr val="bg2"/>
                </a:solidFill>
                <a:latin typeface="Calibri"/>
                <a:ea typeface="Roboto"/>
                <a:cs typeface="Calibri"/>
              </a:rPr>
              <a:t>Emilie Davis and Social/Religious Life</a:t>
            </a:r>
          </a:p>
          <a:p>
            <a:endParaRPr lang="en-ID" b="1" i="1" dirty="0">
              <a:solidFill>
                <a:schemeClr val="bg2"/>
              </a:solidFill>
              <a:ea typeface="Roboto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ID" b="1" i="1" dirty="0">
                <a:solidFill>
                  <a:schemeClr val="bg2"/>
                </a:solidFill>
                <a:ea typeface="Roboto"/>
                <a:cs typeface="Calibri"/>
              </a:rPr>
              <a:t>Black Swan biography</a:t>
            </a:r>
          </a:p>
          <a:p>
            <a:pPr marL="342900" indent="-342900">
              <a:buFont typeface="Arial"/>
              <a:buChar char="•"/>
            </a:pPr>
            <a:r>
              <a:rPr lang="en-ID" b="1" i="1" dirty="0">
                <a:solidFill>
                  <a:schemeClr val="bg2"/>
                </a:solidFill>
                <a:ea typeface="Roboto"/>
                <a:cs typeface="Calibri"/>
              </a:rPr>
              <a:t>Jonathan Gibbs’s speech</a:t>
            </a:r>
          </a:p>
        </p:txBody>
      </p:sp>
      <p:pic>
        <p:nvPicPr>
          <p:cNvPr id="31" name="Picture 30" descr="A blue and black logo&#10;&#10;Description automatically generated">
            <a:extLst>
              <a:ext uri="{FF2B5EF4-FFF2-40B4-BE49-F238E27FC236}">
                <a16:creationId xmlns:a16="http://schemas.microsoft.com/office/drawing/2014/main" id="{3E7DDCCC-E7C5-CFEA-CFA4-664796275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9639" y="6288813"/>
            <a:ext cx="584651" cy="3587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D500F3-1466-B979-B2A8-BC556F13A3E2}"/>
              </a:ext>
            </a:extLst>
          </p:cNvPr>
          <p:cNvSpPr txBox="1"/>
          <p:nvPr/>
        </p:nvSpPr>
        <p:spPr>
          <a:xfrm>
            <a:off x="1106931" y="1135906"/>
            <a:ext cx="7769621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ID" sz="4800" b="1" dirty="0">
                <a:solidFill>
                  <a:schemeClr val="accent3"/>
                </a:solidFill>
                <a:latin typeface="Calibri"/>
                <a:cs typeface="Calibri"/>
              </a:rPr>
              <a:t>Additional </a:t>
            </a:r>
            <a:r>
              <a:rPr lang="en-ID" sz="4800" b="1" dirty="0">
                <a:latin typeface="Calibri"/>
                <a:cs typeface="Calibri"/>
              </a:rPr>
              <a:t>Primary Sources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558C986-5769-1335-6874-46CFD65DAF97}"/>
              </a:ext>
            </a:extLst>
          </p:cNvPr>
          <p:cNvGrpSpPr/>
          <p:nvPr/>
        </p:nvGrpSpPr>
        <p:grpSpPr>
          <a:xfrm rot="303581">
            <a:off x="2578793" y="1862428"/>
            <a:ext cx="2510943" cy="291721"/>
            <a:chOff x="3368441" y="2114551"/>
            <a:chExt cx="3219840" cy="37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655462B-50F5-0CA6-C228-B55DDB43F507}"/>
                    </a:ext>
                  </a:extLst>
                </p14:cNvPr>
                <p14:cNvContentPartPr/>
                <p14:nvPr/>
              </p14:nvContentPartPr>
              <p14:xfrm>
                <a:off x="3368441" y="2114551"/>
                <a:ext cx="2865600" cy="2959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655462B-50F5-0CA6-C228-B55DDB43F50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343976" y="2090083"/>
                  <a:ext cx="2914068" cy="34439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B0B55DA-EEA8-F38C-2370-F6F84331504B}"/>
                    </a:ext>
                  </a:extLst>
                </p14:cNvPr>
                <p14:cNvContentPartPr/>
                <p14:nvPr/>
              </p14:nvContentPartPr>
              <p14:xfrm>
                <a:off x="4202561" y="2166751"/>
                <a:ext cx="2385720" cy="3218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B0B55DA-EEA8-F38C-2370-F6F84331504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178099" y="2142278"/>
                  <a:ext cx="2434182" cy="370324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863198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EE7CF3-7B93-8ABC-A37C-EF6409CA8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867CF5-C92D-F6C5-530D-D25ECB456A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0" t="2" r="1" b="-2567"/>
          <a:stretch/>
        </p:blipFill>
        <p:spPr>
          <a:xfrm>
            <a:off x="915425" y="1341947"/>
            <a:ext cx="5935667" cy="34706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C596E7-F8C4-E10A-1493-94B423ACB5EC}"/>
              </a:ext>
            </a:extLst>
          </p:cNvPr>
          <p:cNvSpPr txBox="1"/>
          <p:nvPr/>
        </p:nvSpPr>
        <p:spPr>
          <a:xfrm>
            <a:off x="7541031" y="1661987"/>
            <a:ext cx="3954205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ID" sz="3600" b="1" dirty="0">
                <a:solidFill>
                  <a:schemeClr val="accent3"/>
                </a:solidFill>
                <a:latin typeface="Calibri"/>
                <a:cs typeface="Calibri"/>
              </a:rPr>
              <a:t>Jigsaw </a:t>
            </a:r>
            <a:r>
              <a:rPr lang="en-ID" sz="3600" b="1" dirty="0">
                <a:latin typeface="Calibri"/>
                <a:cs typeface="Calibri"/>
              </a:rPr>
              <a:t>Share/Rotate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F533E4-0FDF-4875-7C38-52AF616C0AAB}"/>
              </a:ext>
            </a:extLst>
          </p:cNvPr>
          <p:cNvSpPr txBox="1"/>
          <p:nvPr/>
        </p:nvSpPr>
        <p:spPr>
          <a:xfrm>
            <a:off x="7541031" y="3431740"/>
            <a:ext cx="3509299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ID">
                <a:ea typeface="+mn-lt"/>
                <a:cs typeface="+mn-lt"/>
              </a:rPr>
              <a:t>Share some of your answers. 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ID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ID">
                <a:ea typeface="+mn-lt"/>
                <a:cs typeface="+mn-lt"/>
              </a:rPr>
              <a:t>Come up with quotes or highlights you want to share with the whole group. </a:t>
            </a:r>
          </a:p>
          <a:p>
            <a:pPr marL="285750" indent="-285750">
              <a:buFont typeface="Arial"/>
              <a:buChar char="•"/>
            </a:pPr>
            <a:endParaRPr lang="en-ID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ID">
                <a:ea typeface="+mn-lt"/>
                <a:cs typeface="+mn-lt"/>
              </a:rPr>
              <a:t>What did your station reveal about Emilie Davis?</a:t>
            </a:r>
            <a:endParaRPr lang="en-ID">
              <a:ea typeface="Calibri" panose="020F0502020204030204"/>
              <a:cs typeface="Calibri" panose="020F050202020403020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9A94D4-0073-28A5-4FAF-6DB701554D26}"/>
              </a:ext>
            </a:extLst>
          </p:cNvPr>
          <p:cNvGrpSpPr/>
          <p:nvPr/>
        </p:nvGrpSpPr>
        <p:grpSpPr>
          <a:xfrm rot="303581">
            <a:off x="7649617" y="2739859"/>
            <a:ext cx="1523730" cy="177027"/>
            <a:chOff x="3368441" y="2114551"/>
            <a:chExt cx="3219840" cy="37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6C1E86A-8AE5-E226-430A-97846C325121}"/>
                    </a:ext>
                  </a:extLst>
                </p14:cNvPr>
                <p14:cNvContentPartPr/>
                <p14:nvPr/>
              </p14:nvContentPartPr>
              <p14:xfrm>
                <a:off x="3368441" y="2114551"/>
                <a:ext cx="2865600" cy="2959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6C1E86A-8AE5-E226-430A-97846C325121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341823" y="2087994"/>
                  <a:ext cx="2918836" cy="3490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A7926F6-4083-E98D-C6A8-628186D247A4}"/>
                    </a:ext>
                  </a:extLst>
                </p14:cNvPr>
                <p14:cNvContentPartPr/>
                <p14:nvPr/>
              </p14:nvContentPartPr>
              <p14:xfrm>
                <a:off x="4202561" y="2166751"/>
                <a:ext cx="2385720" cy="3218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A7926F6-4083-E98D-C6A8-628186D247A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175943" y="2140184"/>
                  <a:ext cx="2438956" cy="374974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8" name="Picture Placeholder 7" descr="People playing jigsaw puzzle">
            <a:extLst>
              <a:ext uri="{FF2B5EF4-FFF2-40B4-BE49-F238E27FC236}">
                <a16:creationId xmlns:a16="http://schemas.microsoft.com/office/drawing/2014/main" id="{E381AC5A-0042-C4E0-9E9E-3423AB4E5AF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7"/>
          <a:srcRect t="5643" b="5643"/>
          <a:stretch/>
        </p:blipFill>
        <p:spPr>
          <a:xfrm>
            <a:off x="1665222" y="1541417"/>
            <a:ext cx="4476270" cy="2647406"/>
          </a:xfrm>
          <a:prstGeom prst="rect">
            <a:avLst/>
          </a:prstGeom>
        </p:spPr>
      </p:pic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8BE9633A-9572-BD4D-F0E8-199EF5592E65}"/>
              </a:ext>
            </a:extLst>
          </p:cNvPr>
          <p:cNvSpPr/>
          <p:nvPr/>
        </p:nvSpPr>
        <p:spPr>
          <a:xfrm>
            <a:off x="1234463" y="2854994"/>
            <a:ext cx="676036" cy="624247"/>
          </a:xfrm>
          <a:prstGeom prst="wedgeRoundRectCallou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48">
            <a:extLst>
              <a:ext uri="{FF2B5EF4-FFF2-40B4-BE49-F238E27FC236}">
                <a16:creationId xmlns:a16="http://schemas.microsoft.com/office/drawing/2014/main" id="{3EB9A7F3-2E36-42B3-86A4-B81100331B8E}"/>
              </a:ext>
            </a:extLst>
          </p:cNvPr>
          <p:cNvSpPr>
            <a:spLocks noEditPoints="1"/>
          </p:cNvSpPr>
          <p:nvPr/>
        </p:nvSpPr>
        <p:spPr bwMode="auto">
          <a:xfrm>
            <a:off x="1407945" y="2989034"/>
            <a:ext cx="342777" cy="330447"/>
          </a:xfrm>
          <a:custGeom>
            <a:avLst/>
            <a:gdLst>
              <a:gd name="T0" fmla="*/ 55166 w 64"/>
              <a:gd name="T1" fmla="*/ 185277 h 62"/>
              <a:gd name="T2" fmla="*/ 48270 w 64"/>
              <a:gd name="T3" fmla="*/ 195570 h 62"/>
              <a:gd name="T4" fmla="*/ 6896 w 64"/>
              <a:gd name="T5" fmla="*/ 195570 h 62"/>
              <a:gd name="T6" fmla="*/ 0 w 64"/>
              <a:gd name="T7" fmla="*/ 185277 h 62"/>
              <a:gd name="T8" fmla="*/ 0 w 64"/>
              <a:gd name="T9" fmla="*/ 99500 h 62"/>
              <a:gd name="T10" fmla="*/ 6896 w 64"/>
              <a:gd name="T11" fmla="*/ 89207 h 62"/>
              <a:gd name="T12" fmla="*/ 48270 w 64"/>
              <a:gd name="T13" fmla="*/ 89207 h 62"/>
              <a:gd name="T14" fmla="*/ 55166 w 64"/>
              <a:gd name="T15" fmla="*/ 99500 h 62"/>
              <a:gd name="T16" fmla="*/ 55166 w 64"/>
              <a:gd name="T17" fmla="*/ 185277 h 62"/>
              <a:gd name="T18" fmla="*/ 24135 w 64"/>
              <a:gd name="T19" fmla="*/ 161259 h 62"/>
              <a:gd name="T20" fmla="*/ 17239 w 64"/>
              <a:gd name="T21" fmla="*/ 168121 h 62"/>
              <a:gd name="T22" fmla="*/ 24135 w 64"/>
              <a:gd name="T23" fmla="*/ 178415 h 62"/>
              <a:gd name="T24" fmla="*/ 34478 w 64"/>
              <a:gd name="T25" fmla="*/ 168121 h 62"/>
              <a:gd name="T26" fmla="*/ 24135 w 64"/>
              <a:gd name="T27" fmla="*/ 161259 h 62"/>
              <a:gd name="T28" fmla="*/ 213766 w 64"/>
              <a:gd name="T29" fmla="*/ 120087 h 62"/>
              <a:gd name="T30" fmla="*/ 213766 w 64"/>
              <a:gd name="T31" fmla="*/ 130380 h 62"/>
              <a:gd name="T32" fmla="*/ 210318 w 64"/>
              <a:gd name="T33" fmla="*/ 147535 h 62"/>
              <a:gd name="T34" fmla="*/ 210318 w 64"/>
              <a:gd name="T35" fmla="*/ 164690 h 62"/>
              <a:gd name="T36" fmla="*/ 203423 w 64"/>
              <a:gd name="T37" fmla="*/ 178415 h 62"/>
              <a:gd name="T38" fmla="*/ 196527 w 64"/>
              <a:gd name="T39" fmla="*/ 202432 h 62"/>
              <a:gd name="T40" fmla="*/ 168944 w 64"/>
              <a:gd name="T41" fmla="*/ 212725 h 62"/>
              <a:gd name="T42" fmla="*/ 162049 w 64"/>
              <a:gd name="T43" fmla="*/ 212725 h 62"/>
              <a:gd name="T44" fmla="*/ 151705 w 64"/>
              <a:gd name="T45" fmla="*/ 212725 h 62"/>
              <a:gd name="T46" fmla="*/ 148257 w 64"/>
              <a:gd name="T47" fmla="*/ 212725 h 62"/>
              <a:gd name="T48" fmla="*/ 96540 w 64"/>
              <a:gd name="T49" fmla="*/ 202432 h 62"/>
              <a:gd name="T50" fmla="*/ 75853 w 64"/>
              <a:gd name="T51" fmla="*/ 195570 h 62"/>
              <a:gd name="T52" fmla="*/ 65509 w 64"/>
              <a:gd name="T53" fmla="*/ 185277 h 62"/>
              <a:gd name="T54" fmla="*/ 65509 w 64"/>
              <a:gd name="T55" fmla="*/ 99500 h 62"/>
              <a:gd name="T56" fmla="*/ 72405 w 64"/>
              <a:gd name="T57" fmla="*/ 89207 h 62"/>
              <a:gd name="T58" fmla="*/ 99987 w 64"/>
              <a:gd name="T59" fmla="*/ 65190 h 62"/>
              <a:gd name="T60" fmla="*/ 113779 w 64"/>
              <a:gd name="T61" fmla="*/ 48035 h 62"/>
              <a:gd name="T62" fmla="*/ 120675 w 64"/>
              <a:gd name="T63" fmla="*/ 27448 h 62"/>
              <a:gd name="T64" fmla="*/ 131018 w 64"/>
              <a:gd name="T65" fmla="*/ 3431 h 62"/>
              <a:gd name="T66" fmla="*/ 137914 w 64"/>
              <a:gd name="T67" fmla="*/ 0 h 62"/>
              <a:gd name="T68" fmla="*/ 168944 w 64"/>
              <a:gd name="T69" fmla="*/ 37742 h 62"/>
              <a:gd name="T70" fmla="*/ 158601 w 64"/>
              <a:gd name="T71" fmla="*/ 61759 h 62"/>
              <a:gd name="T72" fmla="*/ 155153 w 64"/>
              <a:gd name="T73" fmla="*/ 72052 h 62"/>
              <a:gd name="T74" fmla="*/ 193079 w 64"/>
              <a:gd name="T75" fmla="*/ 72052 h 62"/>
              <a:gd name="T76" fmla="*/ 220662 w 64"/>
              <a:gd name="T77" fmla="*/ 99500 h 62"/>
              <a:gd name="T78" fmla="*/ 213766 w 64"/>
              <a:gd name="T79" fmla="*/ 120087 h 62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4" h="62">
                <a:moveTo>
                  <a:pt x="16" y="54"/>
                </a:moveTo>
                <a:cubicBezTo>
                  <a:pt x="16" y="56"/>
                  <a:pt x="15" y="57"/>
                  <a:pt x="14" y="57"/>
                </a:cubicBezTo>
                <a:cubicBezTo>
                  <a:pt x="2" y="57"/>
                  <a:pt x="2" y="57"/>
                  <a:pt x="2" y="57"/>
                </a:cubicBezTo>
                <a:cubicBezTo>
                  <a:pt x="1" y="57"/>
                  <a:pt x="0" y="56"/>
                  <a:pt x="0" y="54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27"/>
                  <a:pt x="1" y="26"/>
                  <a:pt x="2" y="26"/>
                </a:cubicBezTo>
                <a:cubicBezTo>
                  <a:pt x="14" y="26"/>
                  <a:pt x="14" y="26"/>
                  <a:pt x="14" y="26"/>
                </a:cubicBezTo>
                <a:cubicBezTo>
                  <a:pt x="15" y="26"/>
                  <a:pt x="16" y="27"/>
                  <a:pt x="16" y="29"/>
                </a:cubicBezTo>
                <a:lnTo>
                  <a:pt x="16" y="54"/>
                </a:lnTo>
                <a:close/>
                <a:moveTo>
                  <a:pt x="7" y="47"/>
                </a:moveTo>
                <a:cubicBezTo>
                  <a:pt x="6" y="47"/>
                  <a:pt x="5" y="48"/>
                  <a:pt x="5" y="49"/>
                </a:cubicBezTo>
                <a:cubicBezTo>
                  <a:pt x="5" y="51"/>
                  <a:pt x="6" y="52"/>
                  <a:pt x="7" y="52"/>
                </a:cubicBezTo>
                <a:cubicBezTo>
                  <a:pt x="9" y="52"/>
                  <a:pt x="10" y="51"/>
                  <a:pt x="10" y="49"/>
                </a:cubicBezTo>
                <a:cubicBezTo>
                  <a:pt x="10" y="48"/>
                  <a:pt x="9" y="47"/>
                  <a:pt x="7" y="47"/>
                </a:cubicBezTo>
                <a:close/>
                <a:moveTo>
                  <a:pt x="62" y="35"/>
                </a:moveTo>
                <a:cubicBezTo>
                  <a:pt x="62" y="36"/>
                  <a:pt x="62" y="37"/>
                  <a:pt x="62" y="38"/>
                </a:cubicBezTo>
                <a:cubicBezTo>
                  <a:pt x="62" y="40"/>
                  <a:pt x="62" y="42"/>
                  <a:pt x="61" y="43"/>
                </a:cubicBezTo>
                <a:cubicBezTo>
                  <a:pt x="61" y="45"/>
                  <a:pt x="61" y="46"/>
                  <a:pt x="61" y="48"/>
                </a:cubicBezTo>
                <a:cubicBezTo>
                  <a:pt x="60" y="49"/>
                  <a:pt x="60" y="51"/>
                  <a:pt x="59" y="52"/>
                </a:cubicBezTo>
                <a:cubicBezTo>
                  <a:pt x="59" y="55"/>
                  <a:pt x="58" y="57"/>
                  <a:pt x="57" y="59"/>
                </a:cubicBezTo>
                <a:cubicBezTo>
                  <a:pt x="55" y="61"/>
                  <a:pt x="52" y="62"/>
                  <a:pt x="49" y="62"/>
                </a:cubicBezTo>
                <a:cubicBezTo>
                  <a:pt x="48" y="62"/>
                  <a:pt x="48" y="62"/>
                  <a:pt x="47" y="62"/>
                </a:cubicBezTo>
                <a:cubicBezTo>
                  <a:pt x="44" y="62"/>
                  <a:pt x="44" y="62"/>
                  <a:pt x="44" y="62"/>
                </a:cubicBezTo>
                <a:cubicBezTo>
                  <a:pt x="43" y="62"/>
                  <a:pt x="43" y="62"/>
                  <a:pt x="43" y="62"/>
                </a:cubicBezTo>
                <a:cubicBezTo>
                  <a:pt x="38" y="62"/>
                  <a:pt x="32" y="60"/>
                  <a:pt x="28" y="59"/>
                </a:cubicBezTo>
                <a:cubicBezTo>
                  <a:pt x="25" y="58"/>
                  <a:pt x="23" y="57"/>
                  <a:pt x="22" y="57"/>
                </a:cubicBezTo>
                <a:cubicBezTo>
                  <a:pt x="20" y="57"/>
                  <a:pt x="19" y="56"/>
                  <a:pt x="19" y="54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7"/>
                  <a:pt x="20" y="26"/>
                  <a:pt x="21" y="26"/>
                </a:cubicBezTo>
                <a:cubicBezTo>
                  <a:pt x="23" y="26"/>
                  <a:pt x="27" y="21"/>
                  <a:pt x="29" y="19"/>
                </a:cubicBezTo>
                <a:cubicBezTo>
                  <a:pt x="30" y="17"/>
                  <a:pt x="31" y="15"/>
                  <a:pt x="33" y="14"/>
                </a:cubicBezTo>
                <a:cubicBezTo>
                  <a:pt x="34" y="13"/>
                  <a:pt x="35" y="10"/>
                  <a:pt x="35" y="8"/>
                </a:cubicBezTo>
                <a:cubicBezTo>
                  <a:pt x="36" y="5"/>
                  <a:pt x="36" y="3"/>
                  <a:pt x="38" y="1"/>
                </a:cubicBezTo>
                <a:cubicBezTo>
                  <a:pt x="38" y="1"/>
                  <a:pt x="39" y="0"/>
                  <a:pt x="40" y="0"/>
                </a:cubicBezTo>
                <a:cubicBezTo>
                  <a:pt x="49" y="0"/>
                  <a:pt x="49" y="8"/>
                  <a:pt x="49" y="11"/>
                </a:cubicBezTo>
                <a:cubicBezTo>
                  <a:pt x="49" y="14"/>
                  <a:pt x="47" y="16"/>
                  <a:pt x="46" y="18"/>
                </a:cubicBezTo>
                <a:cubicBezTo>
                  <a:pt x="46" y="19"/>
                  <a:pt x="46" y="20"/>
                  <a:pt x="45" y="21"/>
                </a:cubicBezTo>
                <a:cubicBezTo>
                  <a:pt x="56" y="21"/>
                  <a:pt x="56" y="21"/>
                  <a:pt x="56" y="21"/>
                </a:cubicBezTo>
                <a:cubicBezTo>
                  <a:pt x="60" y="21"/>
                  <a:pt x="64" y="25"/>
                  <a:pt x="64" y="29"/>
                </a:cubicBezTo>
                <a:cubicBezTo>
                  <a:pt x="64" y="31"/>
                  <a:pt x="63" y="33"/>
                  <a:pt x="62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6B7B607C-45C2-C884-A143-46A6CB19913A}"/>
              </a:ext>
            </a:extLst>
          </p:cNvPr>
          <p:cNvSpPr/>
          <p:nvPr/>
        </p:nvSpPr>
        <p:spPr>
          <a:xfrm>
            <a:off x="5793421" y="1021501"/>
            <a:ext cx="676036" cy="624247"/>
          </a:xfrm>
          <a:prstGeom prst="wedgeRoundRectCallou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95">
            <a:extLst>
              <a:ext uri="{FF2B5EF4-FFF2-40B4-BE49-F238E27FC236}">
                <a16:creationId xmlns:a16="http://schemas.microsoft.com/office/drawing/2014/main" id="{C79897DE-9C00-1C17-133F-54B807061BD4}"/>
              </a:ext>
            </a:extLst>
          </p:cNvPr>
          <p:cNvSpPr>
            <a:spLocks/>
          </p:cNvSpPr>
          <p:nvPr/>
        </p:nvSpPr>
        <p:spPr bwMode="auto">
          <a:xfrm>
            <a:off x="5970016" y="1204993"/>
            <a:ext cx="342951" cy="294586"/>
          </a:xfrm>
          <a:custGeom>
            <a:avLst/>
            <a:gdLst>
              <a:gd name="T0" fmla="*/ 120385 w 72"/>
              <a:gd name="T1" fmla="*/ 209294 h 62"/>
              <a:gd name="T2" fmla="*/ 34396 w 72"/>
              <a:gd name="T3" fmla="*/ 126949 h 62"/>
              <a:gd name="T4" fmla="*/ 0 w 72"/>
              <a:gd name="T5" fmla="*/ 65190 h 62"/>
              <a:gd name="T6" fmla="*/ 68792 w 72"/>
              <a:gd name="T7" fmla="*/ 0 h 62"/>
              <a:gd name="T8" fmla="*/ 123825 w 72"/>
              <a:gd name="T9" fmla="*/ 30879 h 62"/>
              <a:gd name="T10" fmla="*/ 182298 w 72"/>
              <a:gd name="T11" fmla="*/ 0 h 62"/>
              <a:gd name="T12" fmla="*/ 247650 w 72"/>
              <a:gd name="T13" fmla="*/ 65190 h 62"/>
              <a:gd name="T14" fmla="*/ 216694 w 72"/>
              <a:gd name="T15" fmla="*/ 126949 h 62"/>
              <a:gd name="T16" fmla="*/ 130704 w 72"/>
              <a:gd name="T17" fmla="*/ 209294 h 62"/>
              <a:gd name="T18" fmla="*/ 123825 w 72"/>
              <a:gd name="T19" fmla="*/ 212725 h 62"/>
              <a:gd name="T20" fmla="*/ 120385 w 72"/>
              <a:gd name="T21" fmla="*/ 209294 h 6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72" h="62">
                <a:moveTo>
                  <a:pt x="35" y="61"/>
                </a:moveTo>
                <a:cubicBezTo>
                  <a:pt x="10" y="37"/>
                  <a:pt x="10" y="37"/>
                  <a:pt x="10" y="37"/>
                </a:cubicBezTo>
                <a:cubicBezTo>
                  <a:pt x="9" y="37"/>
                  <a:pt x="0" y="29"/>
                  <a:pt x="0" y="19"/>
                </a:cubicBezTo>
                <a:cubicBezTo>
                  <a:pt x="0" y="7"/>
                  <a:pt x="8" y="0"/>
                  <a:pt x="20" y="0"/>
                </a:cubicBezTo>
                <a:cubicBezTo>
                  <a:pt x="27" y="0"/>
                  <a:pt x="33" y="6"/>
                  <a:pt x="36" y="9"/>
                </a:cubicBezTo>
                <a:cubicBezTo>
                  <a:pt x="40" y="6"/>
                  <a:pt x="46" y="0"/>
                  <a:pt x="53" y="0"/>
                </a:cubicBezTo>
                <a:cubicBezTo>
                  <a:pt x="65" y="0"/>
                  <a:pt x="72" y="7"/>
                  <a:pt x="72" y="19"/>
                </a:cubicBezTo>
                <a:cubicBezTo>
                  <a:pt x="72" y="29"/>
                  <a:pt x="64" y="37"/>
                  <a:pt x="63" y="37"/>
                </a:cubicBezTo>
                <a:cubicBezTo>
                  <a:pt x="38" y="61"/>
                  <a:pt x="38" y="61"/>
                  <a:pt x="38" y="61"/>
                </a:cubicBezTo>
                <a:cubicBezTo>
                  <a:pt x="38" y="62"/>
                  <a:pt x="37" y="62"/>
                  <a:pt x="36" y="62"/>
                </a:cubicBezTo>
                <a:cubicBezTo>
                  <a:pt x="36" y="62"/>
                  <a:pt x="35" y="62"/>
                  <a:pt x="35" y="6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BF3D11DC-204D-6A05-F7C2-D8FEA10ECD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89639" y="6288813"/>
            <a:ext cx="584651" cy="35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45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70639F-4B10-9091-C7A2-91E069C2F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A19A693-46B5-BBB2-C914-5A4C34665669}"/>
              </a:ext>
            </a:extLst>
          </p:cNvPr>
          <p:cNvSpPr txBox="1"/>
          <p:nvPr/>
        </p:nvSpPr>
        <p:spPr>
          <a:xfrm>
            <a:off x="6535949" y="2677288"/>
            <a:ext cx="4661584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ID" dirty="0">
                <a:ea typeface="+mn-lt"/>
                <a:cs typeface="+mn-lt"/>
              </a:rPr>
              <a:t>What did you learn?</a:t>
            </a:r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4D1FEA6-54DE-0015-7120-F19C5E55C82E}"/>
              </a:ext>
            </a:extLst>
          </p:cNvPr>
          <p:cNvGrpSpPr/>
          <p:nvPr/>
        </p:nvGrpSpPr>
        <p:grpSpPr>
          <a:xfrm rot="303581">
            <a:off x="6696350" y="1900703"/>
            <a:ext cx="2161808" cy="251159"/>
            <a:chOff x="3368441" y="2114551"/>
            <a:chExt cx="3219840" cy="37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FDB4B33C-74AD-821A-D296-5DDB97987B44}"/>
                    </a:ext>
                  </a:extLst>
                </p14:cNvPr>
                <p14:cNvContentPartPr/>
                <p14:nvPr/>
              </p14:nvContentPartPr>
              <p14:xfrm>
                <a:off x="3368441" y="2114551"/>
                <a:ext cx="2865600" cy="2959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FDB4B33C-74AD-821A-D296-5DDB97987B44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340026" y="2086138"/>
                  <a:ext cx="2921893" cy="3522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C51A650-E8B8-DF29-0B83-C5E54E8398B7}"/>
                    </a:ext>
                  </a:extLst>
                </p14:cNvPr>
                <p14:cNvContentPartPr/>
                <p14:nvPr/>
              </p14:nvContentPartPr>
              <p14:xfrm>
                <a:off x="4202561" y="2166751"/>
                <a:ext cx="2385720" cy="3218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C51A650-E8B8-DF29-0B83-C5E54E8398B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174147" y="2138369"/>
                  <a:ext cx="2442012" cy="378068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5113010-295E-8F20-6F10-250F29E4EFDD}"/>
              </a:ext>
            </a:extLst>
          </p:cNvPr>
          <p:cNvSpPr txBox="1"/>
          <p:nvPr/>
        </p:nvSpPr>
        <p:spPr>
          <a:xfrm>
            <a:off x="6535949" y="1391814"/>
            <a:ext cx="4986980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ID" sz="4000" dirty="0">
                <a:ea typeface="+mn-lt"/>
                <a:cs typeface="+mn-lt"/>
              </a:rPr>
              <a:t>Emilie Davis</a:t>
            </a:r>
            <a:endParaRPr lang="en-US" dirty="0">
              <a:ea typeface="+mn-lt"/>
              <a:cs typeface="+mn-lt"/>
            </a:endParaRPr>
          </a:p>
        </p:txBody>
      </p:sp>
      <p:sp>
        <p:nvSpPr>
          <p:cNvPr id="28" name="Freeform 148">
            <a:extLst>
              <a:ext uri="{FF2B5EF4-FFF2-40B4-BE49-F238E27FC236}">
                <a16:creationId xmlns:a16="http://schemas.microsoft.com/office/drawing/2014/main" id="{FA92DE05-2F78-8C64-31BA-C7497358C37A}"/>
              </a:ext>
            </a:extLst>
          </p:cNvPr>
          <p:cNvSpPr>
            <a:spLocks noEditPoints="1"/>
          </p:cNvSpPr>
          <p:nvPr/>
        </p:nvSpPr>
        <p:spPr bwMode="auto">
          <a:xfrm>
            <a:off x="539362" y="3579266"/>
            <a:ext cx="342777" cy="330447"/>
          </a:xfrm>
          <a:custGeom>
            <a:avLst/>
            <a:gdLst>
              <a:gd name="T0" fmla="*/ 55166 w 64"/>
              <a:gd name="T1" fmla="*/ 185277 h 62"/>
              <a:gd name="T2" fmla="*/ 48270 w 64"/>
              <a:gd name="T3" fmla="*/ 195570 h 62"/>
              <a:gd name="T4" fmla="*/ 6896 w 64"/>
              <a:gd name="T5" fmla="*/ 195570 h 62"/>
              <a:gd name="T6" fmla="*/ 0 w 64"/>
              <a:gd name="T7" fmla="*/ 185277 h 62"/>
              <a:gd name="T8" fmla="*/ 0 w 64"/>
              <a:gd name="T9" fmla="*/ 99500 h 62"/>
              <a:gd name="T10" fmla="*/ 6896 w 64"/>
              <a:gd name="T11" fmla="*/ 89207 h 62"/>
              <a:gd name="T12" fmla="*/ 48270 w 64"/>
              <a:gd name="T13" fmla="*/ 89207 h 62"/>
              <a:gd name="T14" fmla="*/ 55166 w 64"/>
              <a:gd name="T15" fmla="*/ 99500 h 62"/>
              <a:gd name="T16" fmla="*/ 55166 w 64"/>
              <a:gd name="T17" fmla="*/ 185277 h 62"/>
              <a:gd name="T18" fmla="*/ 24135 w 64"/>
              <a:gd name="T19" fmla="*/ 161259 h 62"/>
              <a:gd name="T20" fmla="*/ 17239 w 64"/>
              <a:gd name="T21" fmla="*/ 168121 h 62"/>
              <a:gd name="T22" fmla="*/ 24135 w 64"/>
              <a:gd name="T23" fmla="*/ 178415 h 62"/>
              <a:gd name="T24" fmla="*/ 34478 w 64"/>
              <a:gd name="T25" fmla="*/ 168121 h 62"/>
              <a:gd name="T26" fmla="*/ 24135 w 64"/>
              <a:gd name="T27" fmla="*/ 161259 h 62"/>
              <a:gd name="T28" fmla="*/ 213766 w 64"/>
              <a:gd name="T29" fmla="*/ 120087 h 62"/>
              <a:gd name="T30" fmla="*/ 213766 w 64"/>
              <a:gd name="T31" fmla="*/ 130380 h 62"/>
              <a:gd name="T32" fmla="*/ 210318 w 64"/>
              <a:gd name="T33" fmla="*/ 147535 h 62"/>
              <a:gd name="T34" fmla="*/ 210318 w 64"/>
              <a:gd name="T35" fmla="*/ 164690 h 62"/>
              <a:gd name="T36" fmla="*/ 203423 w 64"/>
              <a:gd name="T37" fmla="*/ 178415 h 62"/>
              <a:gd name="T38" fmla="*/ 196527 w 64"/>
              <a:gd name="T39" fmla="*/ 202432 h 62"/>
              <a:gd name="T40" fmla="*/ 168944 w 64"/>
              <a:gd name="T41" fmla="*/ 212725 h 62"/>
              <a:gd name="T42" fmla="*/ 162049 w 64"/>
              <a:gd name="T43" fmla="*/ 212725 h 62"/>
              <a:gd name="T44" fmla="*/ 151705 w 64"/>
              <a:gd name="T45" fmla="*/ 212725 h 62"/>
              <a:gd name="T46" fmla="*/ 148257 w 64"/>
              <a:gd name="T47" fmla="*/ 212725 h 62"/>
              <a:gd name="T48" fmla="*/ 96540 w 64"/>
              <a:gd name="T49" fmla="*/ 202432 h 62"/>
              <a:gd name="T50" fmla="*/ 75853 w 64"/>
              <a:gd name="T51" fmla="*/ 195570 h 62"/>
              <a:gd name="T52" fmla="*/ 65509 w 64"/>
              <a:gd name="T53" fmla="*/ 185277 h 62"/>
              <a:gd name="T54" fmla="*/ 65509 w 64"/>
              <a:gd name="T55" fmla="*/ 99500 h 62"/>
              <a:gd name="T56" fmla="*/ 72405 w 64"/>
              <a:gd name="T57" fmla="*/ 89207 h 62"/>
              <a:gd name="T58" fmla="*/ 99987 w 64"/>
              <a:gd name="T59" fmla="*/ 65190 h 62"/>
              <a:gd name="T60" fmla="*/ 113779 w 64"/>
              <a:gd name="T61" fmla="*/ 48035 h 62"/>
              <a:gd name="T62" fmla="*/ 120675 w 64"/>
              <a:gd name="T63" fmla="*/ 27448 h 62"/>
              <a:gd name="T64" fmla="*/ 131018 w 64"/>
              <a:gd name="T65" fmla="*/ 3431 h 62"/>
              <a:gd name="T66" fmla="*/ 137914 w 64"/>
              <a:gd name="T67" fmla="*/ 0 h 62"/>
              <a:gd name="T68" fmla="*/ 168944 w 64"/>
              <a:gd name="T69" fmla="*/ 37742 h 62"/>
              <a:gd name="T70" fmla="*/ 158601 w 64"/>
              <a:gd name="T71" fmla="*/ 61759 h 62"/>
              <a:gd name="T72" fmla="*/ 155153 w 64"/>
              <a:gd name="T73" fmla="*/ 72052 h 62"/>
              <a:gd name="T74" fmla="*/ 193079 w 64"/>
              <a:gd name="T75" fmla="*/ 72052 h 62"/>
              <a:gd name="T76" fmla="*/ 220662 w 64"/>
              <a:gd name="T77" fmla="*/ 99500 h 62"/>
              <a:gd name="T78" fmla="*/ 213766 w 64"/>
              <a:gd name="T79" fmla="*/ 120087 h 62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4" h="62">
                <a:moveTo>
                  <a:pt x="16" y="54"/>
                </a:moveTo>
                <a:cubicBezTo>
                  <a:pt x="16" y="56"/>
                  <a:pt x="15" y="57"/>
                  <a:pt x="14" y="57"/>
                </a:cubicBezTo>
                <a:cubicBezTo>
                  <a:pt x="2" y="57"/>
                  <a:pt x="2" y="57"/>
                  <a:pt x="2" y="57"/>
                </a:cubicBezTo>
                <a:cubicBezTo>
                  <a:pt x="1" y="57"/>
                  <a:pt x="0" y="56"/>
                  <a:pt x="0" y="54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27"/>
                  <a:pt x="1" y="26"/>
                  <a:pt x="2" y="26"/>
                </a:cubicBezTo>
                <a:cubicBezTo>
                  <a:pt x="14" y="26"/>
                  <a:pt x="14" y="26"/>
                  <a:pt x="14" y="26"/>
                </a:cubicBezTo>
                <a:cubicBezTo>
                  <a:pt x="15" y="26"/>
                  <a:pt x="16" y="27"/>
                  <a:pt x="16" y="29"/>
                </a:cubicBezTo>
                <a:lnTo>
                  <a:pt x="16" y="54"/>
                </a:lnTo>
                <a:close/>
                <a:moveTo>
                  <a:pt x="7" y="47"/>
                </a:moveTo>
                <a:cubicBezTo>
                  <a:pt x="6" y="47"/>
                  <a:pt x="5" y="48"/>
                  <a:pt x="5" y="49"/>
                </a:cubicBezTo>
                <a:cubicBezTo>
                  <a:pt x="5" y="51"/>
                  <a:pt x="6" y="52"/>
                  <a:pt x="7" y="52"/>
                </a:cubicBezTo>
                <a:cubicBezTo>
                  <a:pt x="9" y="52"/>
                  <a:pt x="10" y="51"/>
                  <a:pt x="10" y="49"/>
                </a:cubicBezTo>
                <a:cubicBezTo>
                  <a:pt x="10" y="48"/>
                  <a:pt x="9" y="47"/>
                  <a:pt x="7" y="47"/>
                </a:cubicBezTo>
                <a:close/>
                <a:moveTo>
                  <a:pt x="62" y="35"/>
                </a:moveTo>
                <a:cubicBezTo>
                  <a:pt x="62" y="36"/>
                  <a:pt x="62" y="37"/>
                  <a:pt x="62" y="38"/>
                </a:cubicBezTo>
                <a:cubicBezTo>
                  <a:pt x="62" y="40"/>
                  <a:pt x="62" y="42"/>
                  <a:pt x="61" y="43"/>
                </a:cubicBezTo>
                <a:cubicBezTo>
                  <a:pt x="61" y="45"/>
                  <a:pt x="61" y="46"/>
                  <a:pt x="61" y="48"/>
                </a:cubicBezTo>
                <a:cubicBezTo>
                  <a:pt x="60" y="49"/>
                  <a:pt x="60" y="51"/>
                  <a:pt x="59" y="52"/>
                </a:cubicBezTo>
                <a:cubicBezTo>
                  <a:pt x="59" y="55"/>
                  <a:pt x="58" y="57"/>
                  <a:pt x="57" y="59"/>
                </a:cubicBezTo>
                <a:cubicBezTo>
                  <a:pt x="55" y="61"/>
                  <a:pt x="52" y="62"/>
                  <a:pt x="49" y="62"/>
                </a:cubicBezTo>
                <a:cubicBezTo>
                  <a:pt x="48" y="62"/>
                  <a:pt x="48" y="62"/>
                  <a:pt x="47" y="62"/>
                </a:cubicBezTo>
                <a:cubicBezTo>
                  <a:pt x="44" y="62"/>
                  <a:pt x="44" y="62"/>
                  <a:pt x="44" y="62"/>
                </a:cubicBezTo>
                <a:cubicBezTo>
                  <a:pt x="43" y="62"/>
                  <a:pt x="43" y="62"/>
                  <a:pt x="43" y="62"/>
                </a:cubicBezTo>
                <a:cubicBezTo>
                  <a:pt x="38" y="62"/>
                  <a:pt x="32" y="60"/>
                  <a:pt x="28" y="59"/>
                </a:cubicBezTo>
                <a:cubicBezTo>
                  <a:pt x="25" y="58"/>
                  <a:pt x="23" y="57"/>
                  <a:pt x="22" y="57"/>
                </a:cubicBezTo>
                <a:cubicBezTo>
                  <a:pt x="20" y="57"/>
                  <a:pt x="19" y="56"/>
                  <a:pt x="19" y="54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7"/>
                  <a:pt x="20" y="26"/>
                  <a:pt x="21" y="26"/>
                </a:cubicBezTo>
                <a:cubicBezTo>
                  <a:pt x="23" y="26"/>
                  <a:pt x="27" y="21"/>
                  <a:pt x="29" y="19"/>
                </a:cubicBezTo>
                <a:cubicBezTo>
                  <a:pt x="30" y="17"/>
                  <a:pt x="31" y="15"/>
                  <a:pt x="33" y="14"/>
                </a:cubicBezTo>
                <a:cubicBezTo>
                  <a:pt x="34" y="13"/>
                  <a:pt x="35" y="10"/>
                  <a:pt x="35" y="8"/>
                </a:cubicBezTo>
                <a:cubicBezTo>
                  <a:pt x="36" y="5"/>
                  <a:pt x="36" y="3"/>
                  <a:pt x="38" y="1"/>
                </a:cubicBezTo>
                <a:cubicBezTo>
                  <a:pt x="38" y="1"/>
                  <a:pt x="39" y="0"/>
                  <a:pt x="40" y="0"/>
                </a:cubicBezTo>
                <a:cubicBezTo>
                  <a:pt x="49" y="0"/>
                  <a:pt x="49" y="8"/>
                  <a:pt x="49" y="11"/>
                </a:cubicBezTo>
                <a:cubicBezTo>
                  <a:pt x="49" y="14"/>
                  <a:pt x="47" y="16"/>
                  <a:pt x="46" y="18"/>
                </a:cubicBezTo>
                <a:cubicBezTo>
                  <a:pt x="46" y="19"/>
                  <a:pt x="46" y="20"/>
                  <a:pt x="45" y="21"/>
                </a:cubicBezTo>
                <a:cubicBezTo>
                  <a:pt x="56" y="21"/>
                  <a:pt x="56" y="21"/>
                  <a:pt x="56" y="21"/>
                </a:cubicBezTo>
                <a:cubicBezTo>
                  <a:pt x="60" y="21"/>
                  <a:pt x="64" y="25"/>
                  <a:pt x="64" y="29"/>
                </a:cubicBezTo>
                <a:cubicBezTo>
                  <a:pt x="64" y="31"/>
                  <a:pt x="63" y="33"/>
                  <a:pt x="62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1" name="Rounded Rectangular Callout 30">
            <a:extLst>
              <a:ext uri="{FF2B5EF4-FFF2-40B4-BE49-F238E27FC236}">
                <a16:creationId xmlns:a16="http://schemas.microsoft.com/office/drawing/2014/main" id="{DB47F844-6526-68BB-2EEF-FD5BFCD86D06}"/>
              </a:ext>
            </a:extLst>
          </p:cNvPr>
          <p:cNvSpPr/>
          <p:nvPr/>
        </p:nvSpPr>
        <p:spPr>
          <a:xfrm>
            <a:off x="2532890" y="730614"/>
            <a:ext cx="676036" cy="624247"/>
          </a:xfrm>
          <a:prstGeom prst="wedgeRoundRectCallou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95">
            <a:extLst>
              <a:ext uri="{FF2B5EF4-FFF2-40B4-BE49-F238E27FC236}">
                <a16:creationId xmlns:a16="http://schemas.microsoft.com/office/drawing/2014/main" id="{2AD1D1B5-A039-9452-4414-67FB8D77C4BB}"/>
              </a:ext>
            </a:extLst>
          </p:cNvPr>
          <p:cNvSpPr>
            <a:spLocks/>
          </p:cNvSpPr>
          <p:nvPr/>
        </p:nvSpPr>
        <p:spPr bwMode="auto">
          <a:xfrm>
            <a:off x="2709485" y="914106"/>
            <a:ext cx="342951" cy="294586"/>
          </a:xfrm>
          <a:custGeom>
            <a:avLst/>
            <a:gdLst>
              <a:gd name="T0" fmla="*/ 120385 w 72"/>
              <a:gd name="T1" fmla="*/ 209294 h 62"/>
              <a:gd name="T2" fmla="*/ 34396 w 72"/>
              <a:gd name="T3" fmla="*/ 126949 h 62"/>
              <a:gd name="T4" fmla="*/ 0 w 72"/>
              <a:gd name="T5" fmla="*/ 65190 h 62"/>
              <a:gd name="T6" fmla="*/ 68792 w 72"/>
              <a:gd name="T7" fmla="*/ 0 h 62"/>
              <a:gd name="T8" fmla="*/ 123825 w 72"/>
              <a:gd name="T9" fmla="*/ 30879 h 62"/>
              <a:gd name="T10" fmla="*/ 182298 w 72"/>
              <a:gd name="T11" fmla="*/ 0 h 62"/>
              <a:gd name="T12" fmla="*/ 247650 w 72"/>
              <a:gd name="T13" fmla="*/ 65190 h 62"/>
              <a:gd name="T14" fmla="*/ 216694 w 72"/>
              <a:gd name="T15" fmla="*/ 126949 h 62"/>
              <a:gd name="T16" fmla="*/ 130704 w 72"/>
              <a:gd name="T17" fmla="*/ 209294 h 62"/>
              <a:gd name="T18" fmla="*/ 123825 w 72"/>
              <a:gd name="T19" fmla="*/ 212725 h 62"/>
              <a:gd name="T20" fmla="*/ 120385 w 72"/>
              <a:gd name="T21" fmla="*/ 209294 h 6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72" h="62">
                <a:moveTo>
                  <a:pt x="35" y="61"/>
                </a:moveTo>
                <a:cubicBezTo>
                  <a:pt x="10" y="37"/>
                  <a:pt x="10" y="37"/>
                  <a:pt x="10" y="37"/>
                </a:cubicBezTo>
                <a:cubicBezTo>
                  <a:pt x="9" y="37"/>
                  <a:pt x="0" y="29"/>
                  <a:pt x="0" y="19"/>
                </a:cubicBezTo>
                <a:cubicBezTo>
                  <a:pt x="0" y="7"/>
                  <a:pt x="8" y="0"/>
                  <a:pt x="20" y="0"/>
                </a:cubicBezTo>
                <a:cubicBezTo>
                  <a:pt x="27" y="0"/>
                  <a:pt x="33" y="6"/>
                  <a:pt x="36" y="9"/>
                </a:cubicBezTo>
                <a:cubicBezTo>
                  <a:pt x="40" y="6"/>
                  <a:pt x="46" y="0"/>
                  <a:pt x="53" y="0"/>
                </a:cubicBezTo>
                <a:cubicBezTo>
                  <a:pt x="65" y="0"/>
                  <a:pt x="72" y="7"/>
                  <a:pt x="72" y="19"/>
                </a:cubicBezTo>
                <a:cubicBezTo>
                  <a:pt x="72" y="29"/>
                  <a:pt x="64" y="37"/>
                  <a:pt x="63" y="37"/>
                </a:cubicBezTo>
                <a:cubicBezTo>
                  <a:pt x="38" y="61"/>
                  <a:pt x="38" y="61"/>
                  <a:pt x="38" y="61"/>
                </a:cubicBezTo>
                <a:cubicBezTo>
                  <a:pt x="38" y="62"/>
                  <a:pt x="37" y="62"/>
                  <a:pt x="36" y="62"/>
                </a:cubicBezTo>
                <a:cubicBezTo>
                  <a:pt x="36" y="62"/>
                  <a:pt x="35" y="62"/>
                  <a:pt x="35" y="6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741C7B60-2FCA-B8D9-5D12-9BA244112F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89639" y="6288813"/>
            <a:ext cx="584651" cy="358763"/>
          </a:xfrm>
          <a:prstGeom prst="rect">
            <a:avLst/>
          </a:prstGeom>
        </p:spPr>
      </p:pic>
      <p:pic>
        <p:nvPicPr>
          <p:cNvPr id="2" name="Picture 1" descr="A black silhouette of a person&#10;&#10;AI-generated content may be incorrect.">
            <a:extLst>
              <a:ext uri="{FF2B5EF4-FFF2-40B4-BE49-F238E27FC236}">
                <a16:creationId xmlns:a16="http://schemas.microsoft.com/office/drawing/2014/main" id="{9C85C081-E343-E01F-3EDE-92E4DB1E64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842" y="1050367"/>
            <a:ext cx="4791075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911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05C3D0-7DCD-F9B8-4B50-9A2A5FBE4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EFC978-725F-1848-1136-2E1C63D2B63F}"/>
              </a:ext>
            </a:extLst>
          </p:cNvPr>
          <p:cNvSpPr txBox="1"/>
          <p:nvPr/>
        </p:nvSpPr>
        <p:spPr>
          <a:xfrm>
            <a:off x="1238977" y="639873"/>
            <a:ext cx="6478782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ID" sz="4000" b="1" dirty="0">
                <a:latin typeface="Calibri"/>
                <a:cs typeface="Calibri"/>
              </a:rPr>
              <a:t>Final </a:t>
            </a:r>
            <a:r>
              <a:rPr lang="en-ID" sz="4000" b="1" dirty="0">
                <a:solidFill>
                  <a:schemeClr val="accent3"/>
                </a:solidFill>
                <a:latin typeface="Calibri"/>
                <a:cs typeface="Calibri"/>
              </a:rPr>
              <a:t>Discussion Questions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48A08B-1188-D758-FB32-4C83D63F5820}"/>
              </a:ext>
            </a:extLst>
          </p:cNvPr>
          <p:cNvSpPr txBox="1"/>
          <p:nvPr/>
        </p:nvSpPr>
        <p:spPr>
          <a:xfrm>
            <a:off x="1238978" y="1797320"/>
            <a:ext cx="10107739" cy="46198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514350" indent="-514350">
              <a:buAutoNum type="arabicPeriod"/>
            </a:pPr>
            <a:r>
              <a:rPr lang="en-ID" dirty="0">
                <a:ea typeface="+mn-lt"/>
                <a:cs typeface="+mn-lt"/>
              </a:rPr>
              <a:t>For those of you who keep a journal, what surprises you about Emilie’s diary entries? Any significant similarities or differences? 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rabicPeriod"/>
            </a:pPr>
            <a:endParaRPr lang="en-ID">
              <a:ea typeface="Calibri" panose="020F0502020204030204"/>
              <a:cs typeface="Calibri" panose="020F0502020204030204"/>
            </a:endParaRPr>
          </a:p>
          <a:p>
            <a:pPr marL="514350" indent="-514350">
              <a:buAutoNum type="arabicPeriod"/>
            </a:pPr>
            <a:r>
              <a:rPr lang="en-ID" dirty="0">
                <a:ea typeface="+mn-lt"/>
                <a:cs typeface="+mn-lt"/>
              </a:rPr>
              <a:t>How do these documents combined and when put in comparison help us better understand Black life in Philadelphia during the Civil War? </a:t>
            </a:r>
            <a:endParaRPr lang="en-ID" dirty="0"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rabicPeriod"/>
            </a:pPr>
            <a:endParaRPr lang="en-ID">
              <a:ea typeface="Calibri" panose="020F0502020204030204"/>
              <a:cs typeface="Calibri" panose="020F0502020204030204"/>
            </a:endParaRPr>
          </a:p>
          <a:p>
            <a:pPr marL="514350" indent="-514350">
              <a:buAutoNum type="arabicPeriod"/>
            </a:pPr>
            <a:r>
              <a:rPr lang="en-ID" dirty="0">
                <a:ea typeface="+mn-lt"/>
                <a:cs typeface="+mn-lt"/>
              </a:rPr>
              <a:t>How did Emilie Davis’s experiences in the audience impact her agency? </a:t>
            </a:r>
            <a:endParaRPr lang="en-ID" dirty="0"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rabicPeriod"/>
            </a:pPr>
            <a:endParaRPr lang="en-ID">
              <a:ea typeface="Calibri" panose="020F0502020204030204"/>
              <a:cs typeface="Calibri" panose="020F0502020204030204"/>
            </a:endParaRPr>
          </a:p>
          <a:p>
            <a:pPr marL="514350" indent="-514350">
              <a:buAutoNum type="arabicPeriod"/>
            </a:pPr>
            <a:r>
              <a:rPr lang="en-ID" dirty="0">
                <a:ea typeface="+mn-lt"/>
                <a:cs typeface="+mn-lt"/>
              </a:rPr>
              <a:t>What other documents would you like to read or have access to about Emilie’s life? Why? </a:t>
            </a:r>
            <a:endParaRPr lang="en-ID" dirty="0"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rabicPeriod"/>
            </a:pPr>
            <a:endParaRPr lang="en-ID">
              <a:ea typeface="Calibri" panose="020F0502020204030204"/>
              <a:cs typeface="Calibri" panose="020F0502020204030204"/>
            </a:endParaRPr>
          </a:p>
          <a:p>
            <a:pPr marL="514350" indent="-514350">
              <a:buAutoNum type="arabicPeriod"/>
            </a:pPr>
            <a:r>
              <a:rPr lang="en-ID" dirty="0">
                <a:ea typeface="+mn-lt"/>
                <a:cs typeface="+mn-lt"/>
              </a:rPr>
              <a:t>How did Black people’s beliefs in abolition likely differ from those of White people? </a:t>
            </a:r>
            <a:endParaRPr lang="en-ID" dirty="0"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rabicPeriod"/>
            </a:pPr>
            <a:endParaRPr lang="en-ID">
              <a:ea typeface="Calibri" panose="020F0502020204030204"/>
              <a:cs typeface="Calibri" panose="020F0502020204030204"/>
            </a:endParaRPr>
          </a:p>
          <a:p>
            <a:pPr marL="514350" indent="-514350">
              <a:buAutoNum type="arabicPeriod"/>
            </a:pPr>
            <a:r>
              <a:rPr lang="en-ID" dirty="0">
                <a:ea typeface="+mn-lt"/>
                <a:cs typeface="+mn-lt"/>
              </a:rPr>
              <a:t>What are some overall contradictions revealed in these primary sources about Black people’s idea of the country and democracy versus those of White people? </a:t>
            </a:r>
            <a:br>
              <a:rPr lang="en-ID" dirty="0">
                <a:ea typeface="+mn-lt"/>
                <a:cs typeface="+mn-lt"/>
              </a:rPr>
            </a:br>
            <a:endParaRPr lang="en-ID">
              <a:ea typeface="Calibri" panose="020F0502020204030204"/>
              <a:cs typeface="Calibri" panose="020F0502020204030204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ID" dirty="0">
                <a:ea typeface="+mn-lt"/>
                <a:cs typeface="+mn-lt"/>
              </a:rPr>
              <a:t>Why is it important that we also learn from regular Black folk and not just Black icons?</a:t>
            </a:r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33D915F-C20A-976F-07F6-3860BF1A9EB5}"/>
              </a:ext>
            </a:extLst>
          </p:cNvPr>
          <p:cNvGrpSpPr/>
          <p:nvPr/>
        </p:nvGrpSpPr>
        <p:grpSpPr>
          <a:xfrm rot="303581">
            <a:off x="2651563" y="1447226"/>
            <a:ext cx="2161808" cy="251159"/>
            <a:chOff x="3368441" y="2114551"/>
            <a:chExt cx="3219840" cy="37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63EE9E6A-02D0-B6C1-4930-AEB52063FB16}"/>
                    </a:ext>
                  </a:extLst>
                </p14:cNvPr>
                <p14:cNvContentPartPr/>
                <p14:nvPr/>
              </p14:nvContentPartPr>
              <p14:xfrm>
                <a:off x="3368441" y="2114551"/>
                <a:ext cx="2865600" cy="2959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63EE9E6A-02D0-B6C1-4930-AEB52063FB16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340026" y="2086138"/>
                  <a:ext cx="2921893" cy="3522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B38EA98-9C42-EB72-508F-09792C636E13}"/>
                    </a:ext>
                  </a:extLst>
                </p14:cNvPr>
                <p14:cNvContentPartPr/>
                <p14:nvPr/>
              </p14:nvContentPartPr>
              <p14:xfrm>
                <a:off x="4202561" y="2166751"/>
                <a:ext cx="2385720" cy="3218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B38EA98-9C42-EB72-508F-09792C636E1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174147" y="2138369"/>
                  <a:ext cx="2442012" cy="378068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18787338-78CD-9726-C223-BB02FEA61F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89639" y="6288813"/>
            <a:ext cx="584651" cy="35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80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20445E-5189-419A-35A1-E81112B3C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5947CE7-86C0-8341-56CB-AFEC0FB239C1}"/>
              </a:ext>
            </a:extLst>
          </p:cNvPr>
          <p:cNvSpPr/>
          <p:nvPr/>
        </p:nvSpPr>
        <p:spPr>
          <a:xfrm>
            <a:off x="2945512" y="2457303"/>
            <a:ext cx="2600950" cy="3779520"/>
          </a:xfrm>
          <a:prstGeom prst="roundRect">
            <a:avLst>
              <a:gd name="adj" fmla="val 984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ound Diagonal Corner Rectangle 2">
            <a:extLst>
              <a:ext uri="{FF2B5EF4-FFF2-40B4-BE49-F238E27FC236}">
                <a16:creationId xmlns:a16="http://schemas.microsoft.com/office/drawing/2014/main" id="{A3492214-8380-4905-E3EA-B91360654E29}"/>
              </a:ext>
            </a:extLst>
          </p:cNvPr>
          <p:cNvSpPr/>
          <p:nvPr/>
        </p:nvSpPr>
        <p:spPr>
          <a:xfrm>
            <a:off x="2785855" y="5303832"/>
            <a:ext cx="2045368" cy="953509"/>
          </a:xfrm>
          <a:prstGeom prst="round2DiagRect">
            <a:avLst>
              <a:gd name="adj1" fmla="val 27419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ound Diagonal Corner Rectangle 3">
            <a:extLst>
              <a:ext uri="{FF2B5EF4-FFF2-40B4-BE49-F238E27FC236}">
                <a16:creationId xmlns:a16="http://schemas.microsoft.com/office/drawing/2014/main" id="{92D26936-8005-DBD2-3FEA-F21FA9D2BF99}"/>
              </a:ext>
            </a:extLst>
          </p:cNvPr>
          <p:cNvSpPr/>
          <p:nvPr/>
        </p:nvSpPr>
        <p:spPr>
          <a:xfrm>
            <a:off x="2785854" y="5478666"/>
            <a:ext cx="1902899" cy="668333"/>
          </a:xfrm>
          <a:prstGeom prst="round2DiagRect">
            <a:avLst>
              <a:gd name="adj1" fmla="val 27419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ea typeface="Calibri"/>
                <a:cs typeface="Calibri"/>
              </a:rPr>
              <a:t>Option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3FF0BD-839C-C189-5111-D935573D59A8}"/>
              </a:ext>
            </a:extLst>
          </p:cNvPr>
          <p:cNvSpPr txBox="1"/>
          <p:nvPr/>
        </p:nvSpPr>
        <p:spPr>
          <a:xfrm>
            <a:off x="3292703" y="2852196"/>
            <a:ext cx="1927189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ID" dirty="0">
                <a:solidFill>
                  <a:schemeClr val="bg2"/>
                </a:solidFill>
                <a:ea typeface="+mn-lt"/>
                <a:cs typeface="+mn-lt"/>
              </a:rPr>
              <a:t>How did Emilie Davis support the abolitionist movement? In your response, cite evidence from a primary source.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BB15ED7-39FA-808A-1408-AF3D30B4FF38}"/>
              </a:ext>
            </a:extLst>
          </p:cNvPr>
          <p:cNvSpPr/>
          <p:nvPr/>
        </p:nvSpPr>
        <p:spPr>
          <a:xfrm>
            <a:off x="6255130" y="2489500"/>
            <a:ext cx="2600950" cy="3779520"/>
          </a:xfrm>
          <a:prstGeom prst="roundRect">
            <a:avLst>
              <a:gd name="adj" fmla="val 984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ound Diagonal Corner Rectangle 12">
            <a:extLst>
              <a:ext uri="{FF2B5EF4-FFF2-40B4-BE49-F238E27FC236}">
                <a16:creationId xmlns:a16="http://schemas.microsoft.com/office/drawing/2014/main" id="{D75B6D8D-5CB5-7C90-1A57-0905E3AC9F54}"/>
              </a:ext>
            </a:extLst>
          </p:cNvPr>
          <p:cNvSpPr/>
          <p:nvPr/>
        </p:nvSpPr>
        <p:spPr>
          <a:xfrm>
            <a:off x="6095473" y="5336029"/>
            <a:ext cx="2045368" cy="953509"/>
          </a:xfrm>
          <a:prstGeom prst="round2DiagRect">
            <a:avLst>
              <a:gd name="adj1" fmla="val 27419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ound Diagonal Corner Rectangle 13">
            <a:extLst>
              <a:ext uri="{FF2B5EF4-FFF2-40B4-BE49-F238E27FC236}">
                <a16:creationId xmlns:a16="http://schemas.microsoft.com/office/drawing/2014/main" id="{2476998A-288D-D464-BB77-4A952E686DD6}"/>
              </a:ext>
            </a:extLst>
          </p:cNvPr>
          <p:cNvSpPr/>
          <p:nvPr/>
        </p:nvSpPr>
        <p:spPr>
          <a:xfrm>
            <a:off x="6095472" y="5510863"/>
            <a:ext cx="1902899" cy="668333"/>
          </a:xfrm>
          <a:prstGeom prst="round2DiagRect">
            <a:avLst>
              <a:gd name="adj1" fmla="val 27419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Option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6E2928-597D-C66F-7A08-B82C3EB2D3A8}"/>
              </a:ext>
            </a:extLst>
          </p:cNvPr>
          <p:cNvSpPr txBox="1"/>
          <p:nvPr/>
        </p:nvSpPr>
        <p:spPr>
          <a:xfrm>
            <a:off x="6452067" y="2852197"/>
            <a:ext cx="2195498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ID" dirty="0">
                <a:solidFill>
                  <a:schemeClr val="bg2"/>
                </a:solidFill>
                <a:ea typeface="+mn-lt"/>
                <a:cs typeface="+mn-lt"/>
              </a:rPr>
              <a:t>What was Emilie Davis’s life like in Philadelphia during the Civil War? In your response, cite evidence from a primary source.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31" name="Picture 30" descr="A blue and black logo&#10;&#10;Description automatically generated">
            <a:extLst>
              <a:ext uri="{FF2B5EF4-FFF2-40B4-BE49-F238E27FC236}">
                <a16:creationId xmlns:a16="http://schemas.microsoft.com/office/drawing/2014/main" id="{055BB7E6-E701-037C-09F5-DE2B7B497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9639" y="6288813"/>
            <a:ext cx="584651" cy="3587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8BE01F-E44B-D488-110E-1C2BF03BEDA3}"/>
              </a:ext>
            </a:extLst>
          </p:cNvPr>
          <p:cNvSpPr txBox="1"/>
          <p:nvPr/>
        </p:nvSpPr>
        <p:spPr>
          <a:xfrm>
            <a:off x="1106931" y="1135906"/>
            <a:ext cx="7769621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ID" sz="4800" b="1" dirty="0">
                <a:solidFill>
                  <a:schemeClr val="accent3"/>
                </a:solidFill>
                <a:latin typeface="Calibri"/>
                <a:cs typeface="Calibri"/>
              </a:rPr>
              <a:t>Exit </a:t>
            </a:r>
            <a:r>
              <a:rPr lang="en-ID" sz="4800" b="1" dirty="0">
                <a:latin typeface="Calibri"/>
                <a:cs typeface="Calibri"/>
              </a:rPr>
              <a:t>Assessment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EDCE62-13E1-37C0-280B-929E06B3734E}"/>
              </a:ext>
            </a:extLst>
          </p:cNvPr>
          <p:cNvGrpSpPr/>
          <p:nvPr/>
        </p:nvGrpSpPr>
        <p:grpSpPr>
          <a:xfrm rot="303581">
            <a:off x="2578793" y="1862428"/>
            <a:ext cx="2510943" cy="291721"/>
            <a:chOff x="3368441" y="2114551"/>
            <a:chExt cx="3219840" cy="37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CC168CBA-A88A-2E5F-E0DB-6E8F9925DEF8}"/>
                    </a:ext>
                  </a:extLst>
                </p14:cNvPr>
                <p14:cNvContentPartPr/>
                <p14:nvPr/>
              </p14:nvContentPartPr>
              <p14:xfrm>
                <a:off x="3368441" y="2114551"/>
                <a:ext cx="2865600" cy="2959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CC168CBA-A88A-2E5F-E0DB-6E8F9925DEF8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343976" y="2090083"/>
                  <a:ext cx="2914068" cy="34439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FD7A304-DAAC-FFF8-FAF3-28DEE8662619}"/>
                    </a:ext>
                  </a:extLst>
                </p14:cNvPr>
                <p14:cNvContentPartPr/>
                <p14:nvPr/>
              </p14:nvContentPartPr>
              <p14:xfrm>
                <a:off x="4202561" y="2166751"/>
                <a:ext cx="2385720" cy="3218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FD7A304-DAAC-FFF8-FAF3-28DEE866261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178099" y="2142278"/>
                  <a:ext cx="2434182" cy="370324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861730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E12A50-4D04-128F-7E65-97D43C462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55A7B5-AFA8-00AE-309B-D51D8C14DD72}"/>
              </a:ext>
            </a:extLst>
          </p:cNvPr>
          <p:cNvSpPr txBox="1"/>
          <p:nvPr/>
        </p:nvSpPr>
        <p:spPr>
          <a:xfrm>
            <a:off x="1238977" y="1756042"/>
            <a:ext cx="6478782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ID" sz="4000" b="1" dirty="0">
                <a:latin typeface="Calibri"/>
                <a:cs typeface="Calibri"/>
              </a:rPr>
              <a:t>Lesson </a:t>
            </a:r>
            <a:r>
              <a:rPr lang="en-ID" sz="4000" b="1" dirty="0">
                <a:solidFill>
                  <a:schemeClr val="accent3"/>
                </a:solidFill>
                <a:latin typeface="Calibri"/>
                <a:cs typeface="Calibri"/>
              </a:rPr>
              <a:t>Extension</a:t>
            </a:r>
            <a:endParaRPr lang="en-US" dirty="0">
              <a:solidFill>
                <a:schemeClr val="accent3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390C90-6961-8BB2-E601-1C12EF7F4DB4}"/>
              </a:ext>
            </a:extLst>
          </p:cNvPr>
          <p:cNvSpPr txBox="1"/>
          <p:nvPr/>
        </p:nvSpPr>
        <p:spPr>
          <a:xfrm>
            <a:off x="1238978" y="2967151"/>
            <a:ext cx="7746613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ID">
                <a:ea typeface="+mn-lt"/>
                <a:cs typeface="+mn-lt"/>
              </a:rPr>
              <a:t>Have students return to each primary-source speech as an audience member. Come up with a social media post as if you were in the audience hearing Douglass, Harper, or Gibbs speak. What would your post be about? </a:t>
            </a:r>
            <a:endParaRPr lang="en-US">
              <a:ea typeface="+mn-lt"/>
              <a:cs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7C23F9-BC3A-B983-4EFA-7998E8C36617}"/>
              </a:ext>
            </a:extLst>
          </p:cNvPr>
          <p:cNvGrpSpPr/>
          <p:nvPr/>
        </p:nvGrpSpPr>
        <p:grpSpPr>
          <a:xfrm rot="303581">
            <a:off x="2651563" y="2563395"/>
            <a:ext cx="2161808" cy="251159"/>
            <a:chOff x="3368441" y="2114551"/>
            <a:chExt cx="3219840" cy="37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49E023F0-36F3-6C13-FB26-E98DB88795AD}"/>
                    </a:ext>
                  </a:extLst>
                </p14:cNvPr>
                <p14:cNvContentPartPr/>
                <p14:nvPr/>
              </p14:nvContentPartPr>
              <p14:xfrm>
                <a:off x="3368441" y="2114551"/>
                <a:ext cx="2865600" cy="2959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49E023F0-36F3-6C13-FB26-E98DB88795AD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340026" y="2086138"/>
                  <a:ext cx="2921893" cy="3522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CCF8F629-3F2E-F2E8-20AC-6F5295E294F5}"/>
                    </a:ext>
                  </a:extLst>
                </p14:cNvPr>
                <p14:cNvContentPartPr/>
                <p14:nvPr/>
              </p14:nvContentPartPr>
              <p14:xfrm>
                <a:off x="4202561" y="2166751"/>
                <a:ext cx="2385720" cy="3218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CCF8F629-3F2E-F2E8-20AC-6F5295E294F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174147" y="2138369"/>
                  <a:ext cx="2442012" cy="378068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7CD53E77-8EA5-D3C8-4B30-2D0EA785BE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89639" y="6288813"/>
            <a:ext cx="584651" cy="35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39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White blank spiral notebook with pen and a mobile phone">
            <a:extLst>
              <a:ext uri="{FF2B5EF4-FFF2-40B4-BE49-F238E27FC236}">
                <a16:creationId xmlns:a16="http://schemas.microsoft.com/office/drawing/2014/main" id="{11EFA7D7-13AD-7181-B080-8C03870F9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9876" y="365224"/>
            <a:ext cx="9144000" cy="61041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811D95-5B07-C845-84E9-7B6485CA66C7}"/>
              </a:ext>
            </a:extLst>
          </p:cNvPr>
          <p:cNvSpPr txBox="1"/>
          <p:nvPr/>
        </p:nvSpPr>
        <p:spPr>
          <a:xfrm>
            <a:off x="6535949" y="771881"/>
            <a:ext cx="4986980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ID" sz="4000" b="1" dirty="0">
                <a:solidFill>
                  <a:schemeClr val="accent3"/>
                </a:solidFill>
                <a:latin typeface="Calibri"/>
                <a:cs typeface="Calibri"/>
              </a:rPr>
              <a:t>Do Now</a:t>
            </a:r>
            <a:endParaRPr lang="en-US" dirty="0">
              <a:solidFill>
                <a:schemeClr val="accent3"/>
              </a:solidFill>
              <a:latin typeface="Calibri"/>
              <a:cs typeface="Calibri"/>
            </a:endParaRPr>
          </a:p>
          <a:p>
            <a:r>
              <a:rPr lang="en-ID" sz="4000" b="1" dirty="0">
                <a:ea typeface="Calibri"/>
                <a:cs typeface="Calibri"/>
              </a:rPr>
              <a:t>Option 1: Think Write Share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B1D827-43D2-3148-8895-133433AD3AE2}"/>
              </a:ext>
            </a:extLst>
          </p:cNvPr>
          <p:cNvSpPr txBox="1"/>
          <p:nvPr/>
        </p:nvSpPr>
        <p:spPr>
          <a:xfrm>
            <a:off x="6535949" y="2677288"/>
            <a:ext cx="4661584" cy="36933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ID" dirty="0">
                <a:solidFill>
                  <a:srgbClr val="004271"/>
                </a:solidFill>
                <a:ea typeface="+mn-lt"/>
                <a:cs typeface="+mn-lt"/>
              </a:rPr>
              <a:t>Do you keep a journal?  If so</a:t>
            </a:r>
            <a:r>
              <a:rPr lang="en-ID" b="0" i="0" dirty="0">
                <a:solidFill>
                  <a:srgbClr val="004271"/>
                </a:solidFill>
                <a:effectLst/>
                <a:ea typeface="+mn-lt"/>
                <a:cs typeface="+mn-lt"/>
              </a:rPr>
              <a:t>, </a:t>
            </a:r>
            <a:r>
              <a:rPr lang="en-ID" dirty="0">
                <a:solidFill>
                  <a:srgbClr val="004271"/>
                </a:solidFill>
                <a:ea typeface="+mn-lt"/>
                <a:cs typeface="+mn-lt"/>
              </a:rPr>
              <a:t>which of these do you write about the most? Why?</a:t>
            </a:r>
            <a:endParaRPr lang="en-US" dirty="0"/>
          </a:p>
          <a:p>
            <a:endParaRPr lang="en-ID"/>
          </a:p>
          <a:p>
            <a:pPr marL="342900" indent="-342900">
              <a:buAutoNum type="alphaUcPeriod"/>
            </a:pPr>
            <a:r>
              <a:rPr lang="en-ID" dirty="0">
                <a:solidFill>
                  <a:srgbClr val="004271"/>
                </a:solidFill>
                <a:ea typeface="+mn-lt"/>
                <a:cs typeface="+mn-lt"/>
              </a:rPr>
              <a:t>weather</a:t>
            </a:r>
            <a:endParaRPr lang="en-ID" dirty="0"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lphaUcPeriod"/>
            </a:pPr>
            <a:r>
              <a:rPr lang="en-ID" dirty="0">
                <a:solidFill>
                  <a:srgbClr val="004271"/>
                </a:solidFill>
                <a:ea typeface="+mn-lt"/>
                <a:cs typeface="+mn-lt"/>
              </a:rPr>
              <a:t>your job </a:t>
            </a:r>
            <a:endParaRPr lang="en-ID" dirty="0"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lphaUcPeriod"/>
            </a:pPr>
            <a:r>
              <a:rPr lang="en-ID" dirty="0">
                <a:solidFill>
                  <a:srgbClr val="004271"/>
                </a:solidFill>
                <a:ea typeface="+mn-lt"/>
                <a:cs typeface="+mn-lt"/>
              </a:rPr>
              <a:t>your beliefs </a:t>
            </a:r>
            <a:endParaRPr lang="en-ID" dirty="0"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lphaUcPeriod"/>
            </a:pPr>
            <a:r>
              <a:rPr lang="en-ID" dirty="0">
                <a:solidFill>
                  <a:srgbClr val="004271"/>
                </a:solidFill>
                <a:ea typeface="+mn-lt"/>
                <a:cs typeface="+mn-lt"/>
              </a:rPr>
              <a:t>your social life </a:t>
            </a:r>
            <a:endParaRPr lang="en-ID" dirty="0"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lphaUcPeriod"/>
            </a:pPr>
            <a:r>
              <a:rPr lang="en-ID" dirty="0">
                <a:solidFill>
                  <a:srgbClr val="004271"/>
                </a:solidFill>
                <a:ea typeface="+mn-lt"/>
                <a:cs typeface="+mn-lt"/>
              </a:rPr>
              <a:t>your family </a:t>
            </a:r>
            <a:endParaRPr lang="en-ID" dirty="0"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lphaUcPeriod"/>
            </a:pPr>
            <a:r>
              <a:rPr lang="en-ID" dirty="0">
                <a:solidFill>
                  <a:srgbClr val="004271"/>
                </a:solidFill>
                <a:ea typeface="+mn-lt"/>
                <a:cs typeface="+mn-lt"/>
              </a:rPr>
              <a:t>local/national news </a:t>
            </a:r>
            <a:endParaRPr lang="en-ID" dirty="0"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lphaUcPeriod"/>
            </a:pPr>
            <a:r>
              <a:rPr lang="en-ID" dirty="0">
                <a:solidFill>
                  <a:srgbClr val="004271"/>
                </a:solidFill>
                <a:ea typeface="+mn-lt"/>
                <a:cs typeface="+mn-lt"/>
              </a:rPr>
              <a:t>something else </a:t>
            </a:r>
            <a:endParaRPr lang="en-ID" dirty="0">
              <a:ea typeface="Calibri" panose="020F0502020204030204"/>
              <a:cs typeface="Calibri" panose="020F0502020204030204"/>
            </a:endParaRPr>
          </a:p>
          <a:p>
            <a:endParaRPr lang="en-ID"/>
          </a:p>
          <a:p>
            <a:r>
              <a:rPr lang="en-ID">
                <a:solidFill>
                  <a:srgbClr val="004271"/>
                </a:solidFill>
                <a:ea typeface="+mn-lt"/>
                <a:cs typeface="+mn-lt"/>
              </a:rPr>
              <a:t>If you do not keep a journal</a:t>
            </a:r>
            <a:r>
              <a:rPr lang="en-ID" b="0" i="0">
                <a:solidFill>
                  <a:srgbClr val="004271"/>
                </a:solidFill>
                <a:effectLst/>
                <a:ea typeface="+mn-lt"/>
                <a:cs typeface="+mn-lt"/>
              </a:rPr>
              <a:t>, </a:t>
            </a:r>
            <a:r>
              <a:rPr lang="en-ID">
                <a:solidFill>
                  <a:srgbClr val="004271"/>
                </a:solidFill>
                <a:ea typeface="+mn-lt"/>
                <a:cs typeface="+mn-lt"/>
              </a:rPr>
              <a:t>which one do you think people write about the most? Why?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D203C73-008E-EE48-9974-F0C539C65D2E}"/>
              </a:ext>
            </a:extLst>
          </p:cNvPr>
          <p:cNvGrpSpPr/>
          <p:nvPr/>
        </p:nvGrpSpPr>
        <p:grpSpPr>
          <a:xfrm rot="303581">
            <a:off x="6696350" y="1991110"/>
            <a:ext cx="2161808" cy="251159"/>
            <a:chOff x="3368441" y="2114551"/>
            <a:chExt cx="3219840" cy="37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E5AC9635-74BF-1E41-B838-E01B38EA2E6E}"/>
                    </a:ext>
                  </a:extLst>
                </p14:cNvPr>
                <p14:cNvContentPartPr/>
                <p14:nvPr/>
              </p14:nvContentPartPr>
              <p14:xfrm>
                <a:off x="3368441" y="2114551"/>
                <a:ext cx="2865600" cy="2959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E5AC9635-74BF-1E41-B838-E01B38EA2E6E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340026" y="2086138"/>
                  <a:ext cx="2921893" cy="3522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7640008-2886-FC4E-8380-F6B95D9616DF}"/>
                    </a:ext>
                  </a:extLst>
                </p14:cNvPr>
                <p14:cNvContentPartPr/>
                <p14:nvPr/>
              </p14:nvContentPartPr>
              <p14:xfrm>
                <a:off x="4202561" y="2166751"/>
                <a:ext cx="2385720" cy="3218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7640008-2886-FC4E-8380-F6B95D9616D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174147" y="2138369"/>
                  <a:ext cx="2442012" cy="378068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7" name="Rounded Rectangular Callout 26">
            <a:extLst>
              <a:ext uri="{FF2B5EF4-FFF2-40B4-BE49-F238E27FC236}">
                <a16:creationId xmlns:a16="http://schemas.microsoft.com/office/drawing/2014/main" id="{3A9E169B-5058-B244-8F27-114751070FD2}"/>
              </a:ext>
            </a:extLst>
          </p:cNvPr>
          <p:cNvSpPr/>
          <p:nvPr/>
        </p:nvSpPr>
        <p:spPr>
          <a:xfrm>
            <a:off x="365880" y="3445226"/>
            <a:ext cx="676036" cy="624247"/>
          </a:xfrm>
          <a:prstGeom prst="wedgeRoundRectCallou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148">
            <a:extLst>
              <a:ext uri="{FF2B5EF4-FFF2-40B4-BE49-F238E27FC236}">
                <a16:creationId xmlns:a16="http://schemas.microsoft.com/office/drawing/2014/main" id="{B4E040B7-C858-1540-AA6C-14FFB8DF46B6}"/>
              </a:ext>
            </a:extLst>
          </p:cNvPr>
          <p:cNvSpPr>
            <a:spLocks noEditPoints="1"/>
          </p:cNvSpPr>
          <p:nvPr/>
        </p:nvSpPr>
        <p:spPr bwMode="auto">
          <a:xfrm>
            <a:off x="539362" y="3579266"/>
            <a:ext cx="342777" cy="330447"/>
          </a:xfrm>
          <a:custGeom>
            <a:avLst/>
            <a:gdLst>
              <a:gd name="T0" fmla="*/ 55166 w 64"/>
              <a:gd name="T1" fmla="*/ 185277 h 62"/>
              <a:gd name="T2" fmla="*/ 48270 w 64"/>
              <a:gd name="T3" fmla="*/ 195570 h 62"/>
              <a:gd name="T4" fmla="*/ 6896 w 64"/>
              <a:gd name="T5" fmla="*/ 195570 h 62"/>
              <a:gd name="T6" fmla="*/ 0 w 64"/>
              <a:gd name="T7" fmla="*/ 185277 h 62"/>
              <a:gd name="T8" fmla="*/ 0 w 64"/>
              <a:gd name="T9" fmla="*/ 99500 h 62"/>
              <a:gd name="T10" fmla="*/ 6896 w 64"/>
              <a:gd name="T11" fmla="*/ 89207 h 62"/>
              <a:gd name="T12" fmla="*/ 48270 w 64"/>
              <a:gd name="T13" fmla="*/ 89207 h 62"/>
              <a:gd name="T14" fmla="*/ 55166 w 64"/>
              <a:gd name="T15" fmla="*/ 99500 h 62"/>
              <a:gd name="T16" fmla="*/ 55166 w 64"/>
              <a:gd name="T17" fmla="*/ 185277 h 62"/>
              <a:gd name="T18" fmla="*/ 24135 w 64"/>
              <a:gd name="T19" fmla="*/ 161259 h 62"/>
              <a:gd name="T20" fmla="*/ 17239 w 64"/>
              <a:gd name="T21" fmla="*/ 168121 h 62"/>
              <a:gd name="T22" fmla="*/ 24135 w 64"/>
              <a:gd name="T23" fmla="*/ 178415 h 62"/>
              <a:gd name="T24" fmla="*/ 34478 w 64"/>
              <a:gd name="T25" fmla="*/ 168121 h 62"/>
              <a:gd name="T26" fmla="*/ 24135 w 64"/>
              <a:gd name="T27" fmla="*/ 161259 h 62"/>
              <a:gd name="T28" fmla="*/ 213766 w 64"/>
              <a:gd name="T29" fmla="*/ 120087 h 62"/>
              <a:gd name="T30" fmla="*/ 213766 w 64"/>
              <a:gd name="T31" fmla="*/ 130380 h 62"/>
              <a:gd name="T32" fmla="*/ 210318 w 64"/>
              <a:gd name="T33" fmla="*/ 147535 h 62"/>
              <a:gd name="T34" fmla="*/ 210318 w 64"/>
              <a:gd name="T35" fmla="*/ 164690 h 62"/>
              <a:gd name="T36" fmla="*/ 203423 w 64"/>
              <a:gd name="T37" fmla="*/ 178415 h 62"/>
              <a:gd name="T38" fmla="*/ 196527 w 64"/>
              <a:gd name="T39" fmla="*/ 202432 h 62"/>
              <a:gd name="T40" fmla="*/ 168944 w 64"/>
              <a:gd name="T41" fmla="*/ 212725 h 62"/>
              <a:gd name="T42" fmla="*/ 162049 w 64"/>
              <a:gd name="T43" fmla="*/ 212725 h 62"/>
              <a:gd name="T44" fmla="*/ 151705 w 64"/>
              <a:gd name="T45" fmla="*/ 212725 h 62"/>
              <a:gd name="T46" fmla="*/ 148257 w 64"/>
              <a:gd name="T47" fmla="*/ 212725 h 62"/>
              <a:gd name="T48" fmla="*/ 96540 w 64"/>
              <a:gd name="T49" fmla="*/ 202432 h 62"/>
              <a:gd name="T50" fmla="*/ 75853 w 64"/>
              <a:gd name="T51" fmla="*/ 195570 h 62"/>
              <a:gd name="T52" fmla="*/ 65509 w 64"/>
              <a:gd name="T53" fmla="*/ 185277 h 62"/>
              <a:gd name="T54" fmla="*/ 65509 w 64"/>
              <a:gd name="T55" fmla="*/ 99500 h 62"/>
              <a:gd name="T56" fmla="*/ 72405 w 64"/>
              <a:gd name="T57" fmla="*/ 89207 h 62"/>
              <a:gd name="T58" fmla="*/ 99987 w 64"/>
              <a:gd name="T59" fmla="*/ 65190 h 62"/>
              <a:gd name="T60" fmla="*/ 113779 w 64"/>
              <a:gd name="T61" fmla="*/ 48035 h 62"/>
              <a:gd name="T62" fmla="*/ 120675 w 64"/>
              <a:gd name="T63" fmla="*/ 27448 h 62"/>
              <a:gd name="T64" fmla="*/ 131018 w 64"/>
              <a:gd name="T65" fmla="*/ 3431 h 62"/>
              <a:gd name="T66" fmla="*/ 137914 w 64"/>
              <a:gd name="T67" fmla="*/ 0 h 62"/>
              <a:gd name="T68" fmla="*/ 168944 w 64"/>
              <a:gd name="T69" fmla="*/ 37742 h 62"/>
              <a:gd name="T70" fmla="*/ 158601 w 64"/>
              <a:gd name="T71" fmla="*/ 61759 h 62"/>
              <a:gd name="T72" fmla="*/ 155153 w 64"/>
              <a:gd name="T73" fmla="*/ 72052 h 62"/>
              <a:gd name="T74" fmla="*/ 193079 w 64"/>
              <a:gd name="T75" fmla="*/ 72052 h 62"/>
              <a:gd name="T76" fmla="*/ 220662 w 64"/>
              <a:gd name="T77" fmla="*/ 99500 h 62"/>
              <a:gd name="T78" fmla="*/ 213766 w 64"/>
              <a:gd name="T79" fmla="*/ 120087 h 62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4" h="62">
                <a:moveTo>
                  <a:pt x="16" y="54"/>
                </a:moveTo>
                <a:cubicBezTo>
                  <a:pt x="16" y="56"/>
                  <a:pt x="15" y="57"/>
                  <a:pt x="14" y="57"/>
                </a:cubicBezTo>
                <a:cubicBezTo>
                  <a:pt x="2" y="57"/>
                  <a:pt x="2" y="57"/>
                  <a:pt x="2" y="57"/>
                </a:cubicBezTo>
                <a:cubicBezTo>
                  <a:pt x="1" y="57"/>
                  <a:pt x="0" y="56"/>
                  <a:pt x="0" y="54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27"/>
                  <a:pt x="1" y="26"/>
                  <a:pt x="2" y="26"/>
                </a:cubicBezTo>
                <a:cubicBezTo>
                  <a:pt x="14" y="26"/>
                  <a:pt x="14" y="26"/>
                  <a:pt x="14" y="26"/>
                </a:cubicBezTo>
                <a:cubicBezTo>
                  <a:pt x="15" y="26"/>
                  <a:pt x="16" y="27"/>
                  <a:pt x="16" y="29"/>
                </a:cubicBezTo>
                <a:lnTo>
                  <a:pt x="16" y="54"/>
                </a:lnTo>
                <a:close/>
                <a:moveTo>
                  <a:pt x="7" y="47"/>
                </a:moveTo>
                <a:cubicBezTo>
                  <a:pt x="6" y="47"/>
                  <a:pt x="5" y="48"/>
                  <a:pt x="5" y="49"/>
                </a:cubicBezTo>
                <a:cubicBezTo>
                  <a:pt x="5" y="51"/>
                  <a:pt x="6" y="52"/>
                  <a:pt x="7" y="52"/>
                </a:cubicBezTo>
                <a:cubicBezTo>
                  <a:pt x="9" y="52"/>
                  <a:pt x="10" y="51"/>
                  <a:pt x="10" y="49"/>
                </a:cubicBezTo>
                <a:cubicBezTo>
                  <a:pt x="10" y="48"/>
                  <a:pt x="9" y="47"/>
                  <a:pt x="7" y="47"/>
                </a:cubicBezTo>
                <a:close/>
                <a:moveTo>
                  <a:pt x="62" y="35"/>
                </a:moveTo>
                <a:cubicBezTo>
                  <a:pt x="62" y="36"/>
                  <a:pt x="62" y="37"/>
                  <a:pt x="62" y="38"/>
                </a:cubicBezTo>
                <a:cubicBezTo>
                  <a:pt x="62" y="40"/>
                  <a:pt x="62" y="42"/>
                  <a:pt x="61" y="43"/>
                </a:cubicBezTo>
                <a:cubicBezTo>
                  <a:pt x="61" y="45"/>
                  <a:pt x="61" y="46"/>
                  <a:pt x="61" y="48"/>
                </a:cubicBezTo>
                <a:cubicBezTo>
                  <a:pt x="60" y="49"/>
                  <a:pt x="60" y="51"/>
                  <a:pt x="59" y="52"/>
                </a:cubicBezTo>
                <a:cubicBezTo>
                  <a:pt x="59" y="55"/>
                  <a:pt x="58" y="57"/>
                  <a:pt x="57" y="59"/>
                </a:cubicBezTo>
                <a:cubicBezTo>
                  <a:pt x="55" y="61"/>
                  <a:pt x="52" y="62"/>
                  <a:pt x="49" y="62"/>
                </a:cubicBezTo>
                <a:cubicBezTo>
                  <a:pt x="48" y="62"/>
                  <a:pt x="48" y="62"/>
                  <a:pt x="47" y="62"/>
                </a:cubicBezTo>
                <a:cubicBezTo>
                  <a:pt x="44" y="62"/>
                  <a:pt x="44" y="62"/>
                  <a:pt x="44" y="62"/>
                </a:cubicBezTo>
                <a:cubicBezTo>
                  <a:pt x="43" y="62"/>
                  <a:pt x="43" y="62"/>
                  <a:pt x="43" y="62"/>
                </a:cubicBezTo>
                <a:cubicBezTo>
                  <a:pt x="38" y="62"/>
                  <a:pt x="32" y="60"/>
                  <a:pt x="28" y="59"/>
                </a:cubicBezTo>
                <a:cubicBezTo>
                  <a:pt x="25" y="58"/>
                  <a:pt x="23" y="57"/>
                  <a:pt x="22" y="57"/>
                </a:cubicBezTo>
                <a:cubicBezTo>
                  <a:pt x="20" y="57"/>
                  <a:pt x="19" y="56"/>
                  <a:pt x="19" y="54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7"/>
                  <a:pt x="20" y="26"/>
                  <a:pt x="21" y="26"/>
                </a:cubicBezTo>
                <a:cubicBezTo>
                  <a:pt x="23" y="26"/>
                  <a:pt x="27" y="21"/>
                  <a:pt x="29" y="19"/>
                </a:cubicBezTo>
                <a:cubicBezTo>
                  <a:pt x="30" y="17"/>
                  <a:pt x="31" y="15"/>
                  <a:pt x="33" y="14"/>
                </a:cubicBezTo>
                <a:cubicBezTo>
                  <a:pt x="34" y="13"/>
                  <a:pt x="35" y="10"/>
                  <a:pt x="35" y="8"/>
                </a:cubicBezTo>
                <a:cubicBezTo>
                  <a:pt x="36" y="5"/>
                  <a:pt x="36" y="3"/>
                  <a:pt x="38" y="1"/>
                </a:cubicBezTo>
                <a:cubicBezTo>
                  <a:pt x="38" y="1"/>
                  <a:pt x="39" y="0"/>
                  <a:pt x="40" y="0"/>
                </a:cubicBezTo>
                <a:cubicBezTo>
                  <a:pt x="49" y="0"/>
                  <a:pt x="49" y="8"/>
                  <a:pt x="49" y="11"/>
                </a:cubicBezTo>
                <a:cubicBezTo>
                  <a:pt x="49" y="14"/>
                  <a:pt x="47" y="16"/>
                  <a:pt x="46" y="18"/>
                </a:cubicBezTo>
                <a:cubicBezTo>
                  <a:pt x="46" y="19"/>
                  <a:pt x="46" y="20"/>
                  <a:pt x="45" y="21"/>
                </a:cubicBezTo>
                <a:cubicBezTo>
                  <a:pt x="56" y="21"/>
                  <a:pt x="56" y="21"/>
                  <a:pt x="56" y="21"/>
                </a:cubicBezTo>
                <a:cubicBezTo>
                  <a:pt x="60" y="21"/>
                  <a:pt x="64" y="25"/>
                  <a:pt x="64" y="29"/>
                </a:cubicBezTo>
                <a:cubicBezTo>
                  <a:pt x="64" y="31"/>
                  <a:pt x="63" y="33"/>
                  <a:pt x="62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1" name="Rounded Rectangular Callout 30">
            <a:extLst>
              <a:ext uri="{FF2B5EF4-FFF2-40B4-BE49-F238E27FC236}">
                <a16:creationId xmlns:a16="http://schemas.microsoft.com/office/drawing/2014/main" id="{2A6B0604-9AF4-D749-B059-A67E6CFD8EFF}"/>
              </a:ext>
            </a:extLst>
          </p:cNvPr>
          <p:cNvSpPr/>
          <p:nvPr/>
        </p:nvSpPr>
        <p:spPr>
          <a:xfrm>
            <a:off x="4690102" y="1492614"/>
            <a:ext cx="676036" cy="624247"/>
          </a:xfrm>
          <a:prstGeom prst="wedgeRoundRectCallou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95">
            <a:extLst>
              <a:ext uri="{FF2B5EF4-FFF2-40B4-BE49-F238E27FC236}">
                <a16:creationId xmlns:a16="http://schemas.microsoft.com/office/drawing/2014/main" id="{7A36C840-08DB-3A41-9B31-6E850BC9348B}"/>
              </a:ext>
            </a:extLst>
          </p:cNvPr>
          <p:cNvSpPr>
            <a:spLocks/>
          </p:cNvSpPr>
          <p:nvPr/>
        </p:nvSpPr>
        <p:spPr bwMode="auto">
          <a:xfrm>
            <a:off x="4866697" y="1676106"/>
            <a:ext cx="342951" cy="294586"/>
          </a:xfrm>
          <a:custGeom>
            <a:avLst/>
            <a:gdLst>
              <a:gd name="T0" fmla="*/ 120385 w 72"/>
              <a:gd name="T1" fmla="*/ 209294 h 62"/>
              <a:gd name="T2" fmla="*/ 34396 w 72"/>
              <a:gd name="T3" fmla="*/ 126949 h 62"/>
              <a:gd name="T4" fmla="*/ 0 w 72"/>
              <a:gd name="T5" fmla="*/ 65190 h 62"/>
              <a:gd name="T6" fmla="*/ 68792 w 72"/>
              <a:gd name="T7" fmla="*/ 0 h 62"/>
              <a:gd name="T8" fmla="*/ 123825 w 72"/>
              <a:gd name="T9" fmla="*/ 30879 h 62"/>
              <a:gd name="T10" fmla="*/ 182298 w 72"/>
              <a:gd name="T11" fmla="*/ 0 h 62"/>
              <a:gd name="T12" fmla="*/ 247650 w 72"/>
              <a:gd name="T13" fmla="*/ 65190 h 62"/>
              <a:gd name="T14" fmla="*/ 216694 w 72"/>
              <a:gd name="T15" fmla="*/ 126949 h 62"/>
              <a:gd name="T16" fmla="*/ 130704 w 72"/>
              <a:gd name="T17" fmla="*/ 209294 h 62"/>
              <a:gd name="T18" fmla="*/ 123825 w 72"/>
              <a:gd name="T19" fmla="*/ 212725 h 62"/>
              <a:gd name="T20" fmla="*/ 120385 w 72"/>
              <a:gd name="T21" fmla="*/ 209294 h 6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72" h="62">
                <a:moveTo>
                  <a:pt x="35" y="61"/>
                </a:moveTo>
                <a:cubicBezTo>
                  <a:pt x="10" y="37"/>
                  <a:pt x="10" y="37"/>
                  <a:pt x="10" y="37"/>
                </a:cubicBezTo>
                <a:cubicBezTo>
                  <a:pt x="9" y="37"/>
                  <a:pt x="0" y="29"/>
                  <a:pt x="0" y="19"/>
                </a:cubicBezTo>
                <a:cubicBezTo>
                  <a:pt x="0" y="7"/>
                  <a:pt x="8" y="0"/>
                  <a:pt x="20" y="0"/>
                </a:cubicBezTo>
                <a:cubicBezTo>
                  <a:pt x="27" y="0"/>
                  <a:pt x="33" y="6"/>
                  <a:pt x="36" y="9"/>
                </a:cubicBezTo>
                <a:cubicBezTo>
                  <a:pt x="40" y="6"/>
                  <a:pt x="46" y="0"/>
                  <a:pt x="53" y="0"/>
                </a:cubicBezTo>
                <a:cubicBezTo>
                  <a:pt x="65" y="0"/>
                  <a:pt x="72" y="7"/>
                  <a:pt x="72" y="19"/>
                </a:cubicBezTo>
                <a:cubicBezTo>
                  <a:pt x="72" y="29"/>
                  <a:pt x="64" y="37"/>
                  <a:pt x="63" y="37"/>
                </a:cubicBezTo>
                <a:cubicBezTo>
                  <a:pt x="38" y="61"/>
                  <a:pt x="38" y="61"/>
                  <a:pt x="38" y="61"/>
                </a:cubicBezTo>
                <a:cubicBezTo>
                  <a:pt x="38" y="62"/>
                  <a:pt x="37" y="62"/>
                  <a:pt x="36" y="62"/>
                </a:cubicBezTo>
                <a:cubicBezTo>
                  <a:pt x="36" y="62"/>
                  <a:pt x="35" y="62"/>
                  <a:pt x="35" y="6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239B2C59-1C24-13D7-0C8D-5246D7807F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89639" y="6288813"/>
            <a:ext cx="584651" cy="35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976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7FD6CC-56A2-851A-839C-F99C8D6BF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91D59FD-F3D5-FBC8-0188-9642210AD358}"/>
              </a:ext>
            </a:extLst>
          </p:cNvPr>
          <p:cNvSpPr txBox="1"/>
          <p:nvPr/>
        </p:nvSpPr>
        <p:spPr>
          <a:xfrm>
            <a:off x="6535949" y="2677288"/>
            <a:ext cx="4661584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ID" dirty="0">
                <a:solidFill>
                  <a:srgbClr val="004271"/>
                </a:solidFill>
                <a:ea typeface="+mn-lt"/>
                <a:cs typeface="+mn-lt"/>
              </a:rPr>
              <a:t>What do you think life was like in Philadelphia in 1862 for Black women during the Civil War?</a:t>
            </a:r>
            <a:endParaRPr lang="en-US" dirty="0">
              <a:ea typeface="+mn-lt"/>
              <a:cs typeface="+mn-lt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BB6541A-8DFC-36B8-A2D3-1724F581C86D}"/>
              </a:ext>
            </a:extLst>
          </p:cNvPr>
          <p:cNvGrpSpPr/>
          <p:nvPr/>
        </p:nvGrpSpPr>
        <p:grpSpPr>
          <a:xfrm rot="303581">
            <a:off x="6696350" y="1900703"/>
            <a:ext cx="2161808" cy="251159"/>
            <a:chOff x="3368441" y="2114551"/>
            <a:chExt cx="3219840" cy="37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1F24FE8C-39A0-7825-7B85-205377219C74}"/>
                    </a:ext>
                  </a:extLst>
                </p14:cNvPr>
                <p14:cNvContentPartPr/>
                <p14:nvPr/>
              </p14:nvContentPartPr>
              <p14:xfrm>
                <a:off x="3368441" y="2114551"/>
                <a:ext cx="2865600" cy="2959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1F24FE8C-39A0-7825-7B85-205377219C74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340026" y="2086138"/>
                  <a:ext cx="2921893" cy="3522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F8B5E9DF-4F7D-863B-2CC2-B1337F842161}"/>
                    </a:ext>
                  </a:extLst>
                </p14:cNvPr>
                <p14:cNvContentPartPr/>
                <p14:nvPr/>
              </p14:nvContentPartPr>
              <p14:xfrm>
                <a:off x="4202561" y="2166751"/>
                <a:ext cx="2385720" cy="3218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F8B5E9DF-4F7D-863B-2CC2-B1337F84216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174147" y="2138369"/>
                  <a:ext cx="2442012" cy="378068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066450A-7CD4-EB51-7F0E-F2793DA4FE38}"/>
              </a:ext>
            </a:extLst>
          </p:cNvPr>
          <p:cNvSpPr txBox="1"/>
          <p:nvPr/>
        </p:nvSpPr>
        <p:spPr>
          <a:xfrm>
            <a:off x="6535949" y="1391814"/>
            <a:ext cx="4986980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ID" sz="4000" dirty="0">
                <a:ea typeface="+mn-lt"/>
                <a:cs typeface="+mn-lt"/>
              </a:rPr>
              <a:t>Option 2: Think Write Share</a:t>
            </a:r>
            <a:endParaRPr lang="en-US" dirty="0"/>
          </a:p>
        </p:txBody>
      </p:sp>
      <p:sp>
        <p:nvSpPr>
          <p:cNvPr id="28" name="Freeform 148">
            <a:extLst>
              <a:ext uri="{FF2B5EF4-FFF2-40B4-BE49-F238E27FC236}">
                <a16:creationId xmlns:a16="http://schemas.microsoft.com/office/drawing/2014/main" id="{27F46D7C-4ABD-2673-B02B-3ABC46D18D01}"/>
              </a:ext>
            </a:extLst>
          </p:cNvPr>
          <p:cNvSpPr>
            <a:spLocks noEditPoints="1"/>
          </p:cNvSpPr>
          <p:nvPr/>
        </p:nvSpPr>
        <p:spPr bwMode="auto">
          <a:xfrm>
            <a:off x="539362" y="3579266"/>
            <a:ext cx="342777" cy="330447"/>
          </a:xfrm>
          <a:custGeom>
            <a:avLst/>
            <a:gdLst>
              <a:gd name="T0" fmla="*/ 55166 w 64"/>
              <a:gd name="T1" fmla="*/ 185277 h 62"/>
              <a:gd name="T2" fmla="*/ 48270 w 64"/>
              <a:gd name="T3" fmla="*/ 195570 h 62"/>
              <a:gd name="T4" fmla="*/ 6896 w 64"/>
              <a:gd name="T5" fmla="*/ 195570 h 62"/>
              <a:gd name="T6" fmla="*/ 0 w 64"/>
              <a:gd name="T7" fmla="*/ 185277 h 62"/>
              <a:gd name="T8" fmla="*/ 0 w 64"/>
              <a:gd name="T9" fmla="*/ 99500 h 62"/>
              <a:gd name="T10" fmla="*/ 6896 w 64"/>
              <a:gd name="T11" fmla="*/ 89207 h 62"/>
              <a:gd name="T12" fmla="*/ 48270 w 64"/>
              <a:gd name="T13" fmla="*/ 89207 h 62"/>
              <a:gd name="T14" fmla="*/ 55166 w 64"/>
              <a:gd name="T15" fmla="*/ 99500 h 62"/>
              <a:gd name="T16" fmla="*/ 55166 w 64"/>
              <a:gd name="T17" fmla="*/ 185277 h 62"/>
              <a:gd name="T18" fmla="*/ 24135 w 64"/>
              <a:gd name="T19" fmla="*/ 161259 h 62"/>
              <a:gd name="T20" fmla="*/ 17239 w 64"/>
              <a:gd name="T21" fmla="*/ 168121 h 62"/>
              <a:gd name="T22" fmla="*/ 24135 w 64"/>
              <a:gd name="T23" fmla="*/ 178415 h 62"/>
              <a:gd name="T24" fmla="*/ 34478 w 64"/>
              <a:gd name="T25" fmla="*/ 168121 h 62"/>
              <a:gd name="T26" fmla="*/ 24135 w 64"/>
              <a:gd name="T27" fmla="*/ 161259 h 62"/>
              <a:gd name="T28" fmla="*/ 213766 w 64"/>
              <a:gd name="T29" fmla="*/ 120087 h 62"/>
              <a:gd name="T30" fmla="*/ 213766 w 64"/>
              <a:gd name="T31" fmla="*/ 130380 h 62"/>
              <a:gd name="T32" fmla="*/ 210318 w 64"/>
              <a:gd name="T33" fmla="*/ 147535 h 62"/>
              <a:gd name="T34" fmla="*/ 210318 w 64"/>
              <a:gd name="T35" fmla="*/ 164690 h 62"/>
              <a:gd name="T36" fmla="*/ 203423 w 64"/>
              <a:gd name="T37" fmla="*/ 178415 h 62"/>
              <a:gd name="T38" fmla="*/ 196527 w 64"/>
              <a:gd name="T39" fmla="*/ 202432 h 62"/>
              <a:gd name="T40" fmla="*/ 168944 w 64"/>
              <a:gd name="T41" fmla="*/ 212725 h 62"/>
              <a:gd name="T42" fmla="*/ 162049 w 64"/>
              <a:gd name="T43" fmla="*/ 212725 h 62"/>
              <a:gd name="T44" fmla="*/ 151705 w 64"/>
              <a:gd name="T45" fmla="*/ 212725 h 62"/>
              <a:gd name="T46" fmla="*/ 148257 w 64"/>
              <a:gd name="T47" fmla="*/ 212725 h 62"/>
              <a:gd name="T48" fmla="*/ 96540 w 64"/>
              <a:gd name="T49" fmla="*/ 202432 h 62"/>
              <a:gd name="T50" fmla="*/ 75853 w 64"/>
              <a:gd name="T51" fmla="*/ 195570 h 62"/>
              <a:gd name="T52" fmla="*/ 65509 w 64"/>
              <a:gd name="T53" fmla="*/ 185277 h 62"/>
              <a:gd name="T54" fmla="*/ 65509 w 64"/>
              <a:gd name="T55" fmla="*/ 99500 h 62"/>
              <a:gd name="T56" fmla="*/ 72405 w 64"/>
              <a:gd name="T57" fmla="*/ 89207 h 62"/>
              <a:gd name="T58" fmla="*/ 99987 w 64"/>
              <a:gd name="T59" fmla="*/ 65190 h 62"/>
              <a:gd name="T60" fmla="*/ 113779 w 64"/>
              <a:gd name="T61" fmla="*/ 48035 h 62"/>
              <a:gd name="T62" fmla="*/ 120675 w 64"/>
              <a:gd name="T63" fmla="*/ 27448 h 62"/>
              <a:gd name="T64" fmla="*/ 131018 w 64"/>
              <a:gd name="T65" fmla="*/ 3431 h 62"/>
              <a:gd name="T66" fmla="*/ 137914 w 64"/>
              <a:gd name="T67" fmla="*/ 0 h 62"/>
              <a:gd name="T68" fmla="*/ 168944 w 64"/>
              <a:gd name="T69" fmla="*/ 37742 h 62"/>
              <a:gd name="T70" fmla="*/ 158601 w 64"/>
              <a:gd name="T71" fmla="*/ 61759 h 62"/>
              <a:gd name="T72" fmla="*/ 155153 w 64"/>
              <a:gd name="T73" fmla="*/ 72052 h 62"/>
              <a:gd name="T74" fmla="*/ 193079 w 64"/>
              <a:gd name="T75" fmla="*/ 72052 h 62"/>
              <a:gd name="T76" fmla="*/ 220662 w 64"/>
              <a:gd name="T77" fmla="*/ 99500 h 62"/>
              <a:gd name="T78" fmla="*/ 213766 w 64"/>
              <a:gd name="T79" fmla="*/ 120087 h 62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4" h="62">
                <a:moveTo>
                  <a:pt x="16" y="54"/>
                </a:moveTo>
                <a:cubicBezTo>
                  <a:pt x="16" y="56"/>
                  <a:pt x="15" y="57"/>
                  <a:pt x="14" y="57"/>
                </a:cubicBezTo>
                <a:cubicBezTo>
                  <a:pt x="2" y="57"/>
                  <a:pt x="2" y="57"/>
                  <a:pt x="2" y="57"/>
                </a:cubicBezTo>
                <a:cubicBezTo>
                  <a:pt x="1" y="57"/>
                  <a:pt x="0" y="56"/>
                  <a:pt x="0" y="54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27"/>
                  <a:pt x="1" y="26"/>
                  <a:pt x="2" y="26"/>
                </a:cubicBezTo>
                <a:cubicBezTo>
                  <a:pt x="14" y="26"/>
                  <a:pt x="14" y="26"/>
                  <a:pt x="14" y="26"/>
                </a:cubicBezTo>
                <a:cubicBezTo>
                  <a:pt x="15" y="26"/>
                  <a:pt x="16" y="27"/>
                  <a:pt x="16" y="29"/>
                </a:cubicBezTo>
                <a:lnTo>
                  <a:pt x="16" y="54"/>
                </a:lnTo>
                <a:close/>
                <a:moveTo>
                  <a:pt x="7" y="47"/>
                </a:moveTo>
                <a:cubicBezTo>
                  <a:pt x="6" y="47"/>
                  <a:pt x="5" y="48"/>
                  <a:pt x="5" y="49"/>
                </a:cubicBezTo>
                <a:cubicBezTo>
                  <a:pt x="5" y="51"/>
                  <a:pt x="6" y="52"/>
                  <a:pt x="7" y="52"/>
                </a:cubicBezTo>
                <a:cubicBezTo>
                  <a:pt x="9" y="52"/>
                  <a:pt x="10" y="51"/>
                  <a:pt x="10" y="49"/>
                </a:cubicBezTo>
                <a:cubicBezTo>
                  <a:pt x="10" y="48"/>
                  <a:pt x="9" y="47"/>
                  <a:pt x="7" y="47"/>
                </a:cubicBezTo>
                <a:close/>
                <a:moveTo>
                  <a:pt x="62" y="35"/>
                </a:moveTo>
                <a:cubicBezTo>
                  <a:pt x="62" y="36"/>
                  <a:pt x="62" y="37"/>
                  <a:pt x="62" y="38"/>
                </a:cubicBezTo>
                <a:cubicBezTo>
                  <a:pt x="62" y="40"/>
                  <a:pt x="62" y="42"/>
                  <a:pt x="61" y="43"/>
                </a:cubicBezTo>
                <a:cubicBezTo>
                  <a:pt x="61" y="45"/>
                  <a:pt x="61" y="46"/>
                  <a:pt x="61" y="48"/>
                </a:cubicBezTo>
                <a:cubicBezTo>
                  <a:pt x="60" y="49"/>
                  <a:pt x="60" y="51"/>
                  <a:pt x="59" y="52"/>
                </a:cubicBezTo>
                <a:cubicBezTo>
                  <a:pt x="59" y="55"/>
                  <a:pt x="58" y="57"/>
                  <a:pt x="57" y="59"/>
                </a:cubicBezTo>
                <a:cubicBezTo>
                  <a:pt x="55" y="61"/>
                  <a:pt x="52" y="62"/>
                  <a:pt x="49" y="62"/>
                </a:cubicBezTo>
                <a:cubicBezTo>
                  <a:pt x="48" y="62"/>
                  <a:pt x="48" y="62"/>
                  <a:pt x="47" y="62"/>
                </a:cubicBezTo>
                <a:cubicBezTo>
                  <a:pt x="44" y="62"/>
                  <a:pt x="44" y="62"/>
                  <a:pt x="44" y="62"/>
                </a:cubicBezTo>
                <a:cubicBezTo>
                  <a:pt x="43" y="62"/>
                  <a:pt x="43" y="62"/>
                  <a:pt x="43" y="62"/>
                </a:cubicBezTo>
                <a:cubicBezTo>
                  <a:pt x="38" y="62"/>
                  <a:pt x="32" y="60"/>
                  <a:pt x="28" y="59"/>
                </a:cubicBezTo>
                <a:cubicBezTo>
                  <a:pt x="25" y="58"/>
                  <a:pt x="23" y="57"/>
                  <a:pt x="22" y="57"/>
                </a:cubicBezTo>
                <a:cubicBezTo>
                  <a:pt x="20" y="57"/>
                  <a:pt x="19" y="56"/>
                  <a:pt x="19" y="54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7"/>
                  <a:pt x="20" y="26"/>
                  <a:pt x="21" y="26"/>
                </a:cubicBezTo>
                <a:cubicBezTo>
                  <a:pt x="23" y="26"/>
                  <a:pt x="27" y="21"/>
                  <a:pt x="29" y="19"/>
                </a:cubicBezTo>
                <a:cubicBezTo>
                  <a:pt x="30" y="17"/>
                  <a:pt x="31" y="15"/>
                  <a:pt x="33" y="14"/>
                </a:cubicBezTo>
                <a:cubicBezTo>
                  <a:pt x="34" y="13"/>
                  <a:pt x="35" y="10"/>
                  <a:pt x="35" y="8"/>
                </a:cubicBezTo>
                <a:cubicBezTo>
                  <a:pt x="36" y="5"/>
                  <a:pt x="36" y="3"/>
                  <a:pt x="38" y="1"/>
                </a:cubicBezTo>
                <a:cubicBezTo>
                  <a:pt x="38" y="1"/>
                  <a:pt x="39" y="0"/>
                  <a:pt x="40" y="0"/>
                </a:cubicBezTo>
                <a:cubicBezTo>
                  <a:pt x="49" y="0"/>
                  <a:pt x="49" y="8"/>
                  <a:pt x="49" y="11"/>
                </a:cubicBezTo>
                <a:cubicBezTo>
                  <a:pt x="49" y="14"/>
                  <a:pt x="47" y="16"/>
                  <a:pt x="46" y="18"/>
                </a:cubicBezTo>
                <a:cubicBezTo>
                  <a:pt x="46" y="19"/>
                  <a:pt x="46" y="20"/>
                  <a:pt x="45" y="21"/>
                </a:cubicBezTo>
                <a:cubicBezTo>
                  <a:pt x="56" y="21"/>
                  <a:pt x="56" y="21"/>
                  <a:pt x="56" y="21"/>
                </a:cubicBezTo>
                <a:cubicBezTo>
                  <a:pt x="60" y="21"/>
                  <a:pt x="64" y="25"/>
                  <a:pt x="64" y="29"/>
                </a:cubicBezTo>
                <a:cubicBezTo>
                  <a:pt x="64" y="31"/>
                  <a:pt x="63" y="33"/>
                  <a:pt x="62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1" name="Rounded Rectangular Callout 30">
            <a:extLst>
              <a:ext uri="{FF2B5EF4-FFF2-40B4-BE49-F238E27FC236}">
                <a16:creationId xmlns:a16="http://schemas.microsoft.com/office/drawing/2014/main" id="{6D70E978-D0F8-8A45-E7AB-2D10F76FC9B0}"/>
              </a:ext>
            </a:extLst>
          </p:cNvPr>
          <p:cNvSpPr/>
          <p:nvPr/>
        </p:nvSpPr>
        <p:spPr>
          <a:xfrm>
            <a:off x="4690102" y="1492614"/>
            <a:ext cx="676036" cy="624247"/>
          </a:xfrm>
          <a:prstGeom prst="wedgeRoundRectCallou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95">
            <a:extLst>
              <a:ext uri="{FF2B5EF4-FFF2-40B4-BE49-F238E27FC236}">
                <a16:creationId xmlns:a16="http://schemas.microsoft.com/office/drawing/2014/main" id="{8F1EE1DC-4C29-13DA-890E-4016D5D03528}"/>
              </a:ext>
            </a:extLst>
          </p:cNvPr>
          <p:cNvSpPr>
            <a:spLocks/>
          </p:cNvSpPr>
          <p:nvPr/>
        </p:nvSpPr>
        <p:spPr bwMode="auto">
          <a:xfrm>
            <a:off x="4866697" y="1676106"/>
            <a:ext cx="342951" cy="294586"/>
          </a:xfrm>
          <a:custGeom>
            <a:avLst/>
            <a:gdLst>
              <a:gd name="T0" fmla="*/ 120385 w 72"/>
              <a:gd name="T1" fmla="*/ 209294 h 62"/>
              <a:gd name="T2" fmla="*/ 34396 w 72"/>
              <a:gd name="T3" fmla="*/ 126949 h 62"/>
              <a:gd name="T4" fmla="*/ 0 w 72"/>
              <a:gd name="T5" fmla="*/ 65190 h 62"/>
              <a:gd name="T6" fmla="*/ 68792 w 72"/>
              <a:gd name="T7" fmla="*/ 0 h 62"/>
              <a:gd name="T8" fmla="*/ 123825 w 72"/>
              <a:gd name="T9" fmla="*/ 30879 h 62"/>
              <a:gd name="T10" fmla="*/ 182298 w 72"/>
              <a:gd name="T11" fmla="*/ 0 h 62"/>
              <a:gd name="T12" fmla="*/ 247650 w 72"/>
              <a:gd name="T13" fmla="*/ 65190 h 62"/>
              <a:gd name="T14" fmla="*/ 216694 w 72"/>
              <a:gd name="T15" fmla="*/ 126949 h 62"/>
              <a:gd name="T16" fmla="*/ 130704 w 72"/>
              <a:gd name="T17" fmla="*/ 209294 h 62"/>
              <a:gd name="T18" fmla="*/ 123825 w 72"/>
              <a:gd name="T19" fmla="*/ 212725 h 62"/>
              <a:gd name="T20" fmla="*/ 120385 w 72"/>
              <a:gd name="T21" fmla="*/ 209294 h 6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72" h="62">
                <a:moveTo>
                  <a:pt x="35" y="61"/>
                </a:moveTo>
                <a:cubicBezTo>
                  <a:pt x="10" y="37"/>
                  <a:pt x="10" y="37"/>
                  <a:pt x="10" y="37"/>
                </a:cubicBezTo>
                <a:cubicBezTo>
                  <a:pt x="9" y="37"/>
                  <a:pt x="0" y="29"/>
                  <a:pt x="0" y="19"/>
                </a:cubicBezTo>
                <a:cubicBezTo>
                  <a:pt x="0" y="7"/>
                  <a:pt x="8" y="0"/>
                  <a:pt x="20" y="0"/>
                </a:cubicBezTo>
                <a:cubicBezTo>
                  <a:pt x="27" y="0"/>
                  <a:pt x="33" y="6"/>
                  <a:pt x="36" y="9"/>
                </a:cubicBezTo>
                <a:cubicBezTo>
                  <a:pt x="40" y="6"/>
                  <a:pt x="46" y="0"/>
                  <a:pt x="53" y="0"/>
                </a:cubicBezTo>
                <a:cubicBezTo>
                  <a:pt x="65" y="0"/>
                  <a:pt x="72" y="7"/>
                  <a:pt x="72" y="19"/>
                </a:cubicBezTo>
                <a:cubicBezTo>
                  <a:pt x="72" y="29"/>
                  <a:pt x="64" y="37"/>
                  <a:pt x="63" y="37"/>
                </a:cubicBezTo>
                <a:cubicBezTo>
                  <a:pt x="38" y="61"/>
                  <a:pt x="38" y="61"/>
                  <a:pt x="38" y="61"/>
                </a:cubicBezTo>
                <a:cubicBezTo>
                  <a:pt x="38" y="62"/>
                  <a:pt x="37" y="62"/>
                  <a:pt x="36" y="62"/>
                </a:cubicBezTo>
                <a:cubicBezTo>
                  <a:pt x="36" y="62"/>
                  <a:pt x="35" y="62"/>
                  <a:pt x="35" y="6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54D055CE-836C-CBAB-C0CC-C1126E5255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89639" y="6288813"/>
            <a:ext cx="584651" cy="358763"/>
          </a:xfrm>
          <a:prstGeom prst="rect">
            <a:avLst/>
          </a:prstGeom>
        </p:spPr>
      </p:pic>
      <p:pic>
        <p:nvPicPr>
          <p:cNvPr id="2" name="Picture 1" descr="A row of buildings in a city&#10;&#10;AI-generated content may be incorrect.">
            <a:extLst>
              <a:ext uri="{FF2B5EF4-FFF2-40B4-BE49-F238E27FC236}">
                <a16:creationId xmlns:a16="http://schemas.microsoft.com/office/drawing/2014/main" id="{77E70347-D1A1-7669-7B6C-BA121A46A0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595" y="266458"/>
            <a:ext cx="4990777" cy="613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94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CC315E-69BA-7722-E5A2-A76378F645C0}"/>
              </a:ext>
            </a:extLst>
          </p:cNvPr>
          <p:cNvSpPr txBox="1"/>
          <p:nvPr/>
        </p:nvSpPr>
        <p:spPr>
          <a:xfrm>
            <a:off x="1271174" y="1434070"/>
            <a:ext cx="4986980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ID" sz="4000" b="1" dirty="0">
                <a:solidFill>
                  <a:schemeClr val="accent3"/>
                </a:solidFill>
                <a:latin typeface="Calibri"/>
                <a:cs typeface="Calibri"/>
              </a:rPr>
              <a:t>Essential </a:t>
            </a:r>
            <a:r>
              <a:rPr lang="en-ID" sz="4000" b="1" dirty="0">
                <a:latin typeface="Calibri"/>
                <a:cs typeface="Calibri"/>
              </a:rPr>
              <a:t>Question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6C68CD-3399-5CA5-1B26-013DE10407F0}"/>
              </a:ext>
            </a:extLst>
          </p:cNvPr>
          <p:cNvSpPr txBox="1"/>
          <p:nvPr/>
        </p:nvSpPr>
        <p:spPr>
          <a:xfrm>
            <a:off x="1271175" y="3643292"/>
            <a:ext cx="9367203" cy="13181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ID" sz="2800" dirty="0">
                <a:ea typeface="+mn-lt"/>
                <a:cs typeface="+mn-lt"/>
              </a:rPr>
              <a:t>How did Emilie Davis’s Black agency help support the abolitionist movement?</a:t>
            </a:r>
            <a:endParaRPr lang="en-US" sz="2800">
              <a:ea typeface="Calibri"/>
              <a:cs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12948EA-40E4-CF94-ADDC-570B0DBC0982}"/>
              </a:ext>
            </a:extLst>
          </p:cNvPr>
          <p:cNvGrpSpPr/>
          <p:nvPr/>
        </p:nvGrpSpPr>
        <p:grpSpPr>
          <a:xfrm rot="303581">
            <a:off x="2683760" y="2241423"/>
            <a:ext cx="2161808" cy="251159"/>
            <a:chOff x="3368441" y="2114551"/>
            <a:chExt cx="3219840" cy="37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04B0A7F6-4DCC-4CDE-539B-BE7C5EACF36E}"/>
                    </a:ext>
                  </a:extLst>
                </p14:cNvPr>
                <p14:cNvContentPartPr/>
                <p14:nvPr/>
              </p14:nvContentPartPr>
              <p14:xfrm>
                <a:off x="3368441" y="2114551"/>
                <a:ext cx="2865600" cy="2959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04B0A7F6-4DCC-4CDE-539B-BE7C5EACF36E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340026" y="2086138"/>
                  <a:ext cx="2921893" cy="3522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DFAEB44-C35D-184F-A0F4-CE1D2521AA43}"/>
                    </a:ext>
                  </a:extLst>
                </p14:cNvPr>
                <p14:cNvContentPartPr/>
                <p14:nvPr/>
              </p14:nvContentPartPr>
              <p14:xfrm>
                <a:off x="4202561" y="2166751"/>
                <a:ext cx="2385720" cy="3218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DFAEB44-C35D-184F-A0F4-CE1D2521AA4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174147" y="2138369"/>
                  <a:ext cx="2442012" cy="378068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0960F80F-D63E-50D4-ED19-203C21DFAC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89639" y="6288813"/>
            <a:ext cx="584651" cy="35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52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851B62-8F31-DCB7-B3EA-85307B8DE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1FD4BE-1D40-9F17-26CB-7E2580B49864}"/>
              </a:ext>
            </a:extLst>
          </p:cNvPr>
          <p:cNvSpPr txBox="1"/>
          <p:nvPr/>
        </p:nvSpPr>
        <p:spPr>
          <a:xfrm>
            <a:off x="1271174" y="1434070"/>
            <a:ext cx="4986980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ID" sz="4000" b="1" dirty="0">
                <a:solidFill>
                  <a:schemeClr val="accent3"/>
                </a:solidFill>
                <a:latin typeface="Calibri"/>
                <a:cs typeface="Calibri"/>
              </a:rPr>
              <a:t>Black </a:t>
            </a:r>
            <a:r>
              <a:rPr lang="en-ID" sz="4000" b="1" dirty="0">
                <a:latin typeface="Calibri"/>
                <a:cs typeface="Calibri"/>
              </a:rPr>
              <a:t>Agency: 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D3626A-C774-0885-8828-A176D9ACD582}"/>
              </a:ext>
            </a:extLst>
          </p:cNvPr>
          <p:cNvSpPr txBox="1"/>
          <p:nvPr/>
        </p:nvSpPr>
        <p:spPr>
          <a:xfrm>
            <a:off x="1271175" y="3643292"/>
            <a:ext cx="8336894" cy="13181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ID" sz="2800" dirty="0">
                <a:ea typeface="+mn-lt"/>
                <a:cs typeface="+mn-lt"/>
              </a:rPr>
              <a:t>Any effort to promote Black liberation and individual power </a:t>
            </a:r>
            <a:endParaRPr lang="en-US" dirty="0">
              <a:ea typeface="+mn-lt"/>
              <a:cs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7F655A4-23E6-307C-262C-1B12D2E75759}"/>
              </a:ext>
            </a:extLst>
          </p:cNvPr>
          <p:cNvGrpSpPr/>
          <p:nvPr/>
        </p:nvGrpSpPr>
        <p:grpSpPr>
          <a:xfrm rot="303581">
            <a:off x="2683760" y="2241423"/>
            <a:ext cx="2161808" cy="251159"/>
            <a:chOff x="3368441" y="2114551"/>
            <a:chExt cx="3219840" cy="37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F41F1575-619F-AAE4-AF3E-7139F5D2C08A}"/>
                    </a:ext>
                  </a:extLst>
                </p14:cNvPr>
                <p14:cNvContentPartPr/>
                <p14:nvPr/>
              </p14:nvContentPartPr>
              <p14:xfrm>
                <a:off x="3368441" y="2114551"/>
                <a:ext cx="2865600" cy="2959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F41F1575-619F-AAE4-AF3E-7139F5D2C08A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340026" y="2086138"/>
                  <a:ext cx="2921893" cy="3522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ACA99F8B-0FF1-B51C-82C9-9F6F9A47EE13}"/>
                    </a:ext>
                  </a:extLst>
                </p14:cNvPr>
                <p14:cNvContentPartPr/>
                <p14:nvPr/>
              </p14:nvContentPartPr>
              <p14:xfrm>
                <a:off x="4202561" y="2166751"/>
                <a:ext cx="2385720" cy="3218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ACA99F8B-0FF1-B51C-82C9-9F6F9A47EE1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174147" y="2138369"/>
                  <a:ext cx="2442012" cy="378068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B10E9A0B-C597-821C-EC45-ECC354A1DB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89639" y="6288813"/>
            <a:ext cx="584651" cy="35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4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F48FAE3-502B-7845-B951-5BFEE3865D01}"/>
              </a:ext>
            </a:extLst>
          </p:cNvPr>
          <p:cNvSpPr/>
          <p:nvPr/>
        </p:nvSpPr>
        <p:spPr>
          <a:xfrm>
            <a:off x="6420678" y="2206487"/>
            <a:ext cx="5771322" cy="4651513"/>
          </a:xfrm>
          <a:prstGeom prst="roundRect">
            <a:avLst>
              <a:gd name="adj" fmla="val 132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2C09E79-BD70-7A48-99BF-CDD88D91E113}"/>
              </a:ext>
            </a:extLst>
          </p:cNvPr>
          <p:cNvSpPr/>
          <p:nvPr/>
        </p:nvSpPr>
        <p:spPr>
          <a:xfrm>
            <a:off x="6997277" y="2875720"/>
            <a:ext cx="4571999" cy="3449153"/>
          </a:xfrm>
          <a:prstGeom prst="roundRect">
            <a:avLst>
              <a:gd name="adj" fmla="val 1307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1DC836-3274-0F47-91F0-3277D950102B}"/>
              </a:ext>
            </a:extLst>
          </p:cNvPr>
          <p:cNvSpPr txBox="1"/>
          <p:nvPr/>
        </p:nvSpPr>
        <p:spPr>
          <a:xfrm>
            <a:off x="7638860" y="3804089"/>
            <a:ext cx="3343092" cy="14465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ID" sz="4400" b="1" dirty="0">
                <a:solidFill>
                  <a:schemeClr val="accent1"/>
                </a:solidFill>
                <a:latin typeface="Calibri"/>
                <a:cs typeface="Calibri"/>
              </a:rPr>
              <a:t>Who was Emilie Davis?</a:t>
            </a:r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D6C3D4D-EA03-2648-93D1-F1F28E4980F0}"/>
              </a:ext>
            </a:extLst>
          </p:cNvPr>
          <p:cNvSpPr/>
          <p:nvPr/>
        </p:nvSpPr>
        <p:spPr>
          <a:xfrm>
            <a:off x="1119808" y="4968610"/>
            <a:ext cx="1543879" cy="871616"/>
          </a:xfrm>
          <a:prstGeom prst="roundRect">
            <a:avLst>
              <a:gd name="adj" fmla="val 2602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hape 9062">
            <a:extLst>
              <a:ext uri="{FF2B5EF4-FFF2-40B4-BE49-F238E27FC236}">
                <a16:creationId xmlns:a16="http://schemas.microsoft.com/office/drawing/2014/main" id="{51AF2B64-01F6-F94A-B2B9-4D490609FBE3}"/>
              </a:ext>
            </a:extLst>
          </p:cNvPr>
          <p:cNvSpPr/>
          <p:nvPr/>
        </p:nvSpPr>
        <p:spPr>
          <a:xfrm flipV="1">
            <a:off x="1891747" y="5205794"/>
            <a:ext cx="456613" cy="3506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2" h="21456" extrusionOk="0">
                <a:moveTo>
                  <a:pt x="21129" y="11771"/>
                </a:moveTo>
                <a:cubicBezTo>
                  <a:pt x="14125" y="20995"/>
                  <a:pt x="14125" y="20995"/>
                  <a:pt x="14125" y="20995"/>
                </a:cubicBezTo>
                <a:cubicBezTo>
                  <a:pt x="13890" y="21302"/>
                  <a:pt x="13596" y="21456"/>
                  <a:pt x="13301" y="21456"/>
                </a:cubicBezTo>
                <a:cubicBezTo>
                  <a:pt x="13007" y="21456"/>
                  <a:pt x="12713" y="21302"/>
                  <a:pt x="12477" y="20995"/>
                </a:cubicBezTo>
                <a:cubicBezTo>
                  <a:pt x="12065" y="20457"/>
                  <a:pt x="12065" y="19457"/>
                  <a:pt x="12477" y="18919"/>
                </a:cubicBezTo>
                <a:cubicBezTo>
                  <a:pt x="17598" y="12232"/>
                  <a:pt x="17598" y="12232"/>
                  <a:pt x="17598" y="12232"/>
                </a:cubicBezTo>
                <a:cubicBezTo>
                  <a:pt x="1118" y="12232"/>
                  <a:pt x="1118" y="12232"/>
                  <a:pt x="1118" y="12232"/>
                </a:cubicBezTo>
                <a:cubicBezTo>
                  <a:pt x="471" y="12232"/>
                  <a:pt x="0" y="11540"/>
                  <a:pt x="0" y="10694"/>
                </a:cubicBezTo>
                <a:cubicBezTo>
                  <a:pt x="0" y="9926"/>
                  <a:pt x="471" y="9234"/>
                  <a:pt x="1118" y="9234"/>
                </a:cubicBezTo>
                <a:cubicBezTo>
                  <a:pt x="17598" y="9234"/>
                  <a:pt x="17598" y="9234"/>
                  <a:pt x="17598" y="9234"/>
                </a:cubicBezTo>
                <a:cubicBezTo>
                  <a:pt x="12477" y="2546"/>
                  <a:pt x="12477" y="2546"/>
                  <a:pt x="12477" y="2546"/>
                </a:cubicBezTo>
                <a:cubicBezTo>
                  <a:pt x="12065" y="1931"/>
                  <a:pt x="12065" y="1009"/>
                  <a:pt x="12477" y="394"/>
                </a:cubicBezTo>
                <a:cubicBezTo>
                  <a:pt x="12948" y="-144"/>
                  <a:pt x="13654" y="-144"/>
                  <a:pt x="14125" y="471"/>
                </a:cubicBezTo>
                <a:cubicBezTo>
                  <a:pt x="21129" y="9695"/>
                  <a:pt x="21129" y="9695"/>
                  <a:pt x="21129" y="9695"/>
                </a:cubicBezTo>
                <a:cubicBezTo>
                  <a:pt x="21600" y="10233"/>
                  <a:pt x="21600" y="11156"/>
                  <a:pt x="21129" y="11771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tIns="91439" bIns="91439"/>
          <a:lstStyle/>
          <a:p>
            <a:pPr algn="ctr">
              <a:spcBef>
                <a:spcPts val="800"/>
              </a:spcBef>
              <a:defRPr sz="1800" spc="-180">
                <a:solidFill>
                  <a:srgbClr val="FFFFFF"/>
                </a:solidFill>
              </a:defRPr>
            </a:pPr>
            <a:endParaRPr>
              <a:latin typeface=""/>
            </a:endParaRPr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ADCD7AD1-A9CA-8E4A-8ED6-CBE053DD6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9639" y="6288813"/>
            <a:ext cx="584651" cy="358763"/>
          </a:xfrm>
          <a:prstGeom prst="rect">
            <a:avLst/>
          </a:prstGeom>
        </p:spPr>
      </p:pic>
      <p:pic>
        <p:nvPicPr>
          <p:cNvPr id="9" name="Picture 8" descr="A watercolor of a person with long hair&#10;&#10;AI-generated content may be incorrect.">
            <a:extLst>
              <a:ext uri="{FF2B5EF4-FFF2-40B4-BE49-F238E27FC236}">
                <a16:creationId xmlns:a16="http://schemas.microsoft.com/office/drawing/2014/main" id="{215BAA7F-F339-60B5-BDA0-72DAADD90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108" y="1825178"/>
            <a:ext cx="2314575" cy="3143250"/>
          </a:xfrm>
          <a:prstGeom prst="rect">
            <a:avLst/>
          </a:prstGeom>
        </p:spPr>
      </p:pic>
      <p:pic>
        <p:nvPicPr>
          <p:cNvPr id="10" name="Picture 9" descr="A profile of a person&#10;&#10;AI-generated content may be incorrect.">
            <a:extLst>
              <a:ext uri="{FF2B5EF4-FFF2-40B4-BE49-F238E27FC236}">
                <a16:creationId xmlns:a16="http://schemas.microsoft.com/office/drawing/2014/main" id="{E850866F-99EE-0DFF-EA6A-4D5FE6929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307" y="1716646"/>
            <a:ext cx="2028825" cy="3124200"/>
          </a:xfrm>
          <a:prstGeom prst="rect">
            <a:avLst/>
          </a:prstGeom>
        </p:spPr>
      </p:pic>
      <p:sp>
        <p:nvSpPr>
          <p:cNvPr id="14" name="Rounded Rectangular Callout 34">
            <a:extLst>
              <a:ext uri="{FF2B5EF4-FFF2-40B4-BE49-F238E27FC236}">
                <a16:creationId xmlns:a16="http://schemas.microsoft.com/office/drawing/2014/main" id="{A6EE6EA7-0BAF-2217-DF22-667D9FD20159}"/>
              </a:ext>
            </a:extLst>
          </p:cNvPr>
          <p:cNvSpPr/>
          <p:nvPr/>
        </p:nvSpPr>
        <p:spPr>
          <a:xfrm>
            <a:off x="3381416" y="1354321"/>
            <a:ext cx="676036" cy="624247"/>
          </a:xfrm>
          <a:prstGeom prst="wedgeRoundRectCallou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48">
            <a:extLst>
              <a:ext uri="{FF2B5EF4-FFF2-40B4-BE49-F238E27FC236}">
                <a16:creationId xmlns:a16="http://schemas.microsoft.com/office/drawing/2014/main" id="{30CBE493-83D5-66D0-7B4D-951BFCA96FDA}"/>
              </a:ext>
            </a:extLst>
          </p:cNvPr>
          <p:cNvSpPr>
            <a:spLocks noEditPoints="1"/>
          </p:cNvSpPr>
          <p:nvPr/>
        </p:nvSpPr>
        <p:spPr bwMode="auto">
          <a:xfrm>
            <a:off x="3554898" y="1488361"/>
            <a:ext cx="342777" cy="330447"/>
          </a:xfrm>
          <a:custGeom>
            <a:avLst/>
            <a:gdLst>
              <a:gd name="T0" fmla="*/ 55166 w 64"/>
              <a:gd name="T1" fmla="*/ 185277 h 62"/>
              <a:gd name="T2" fmla="*/ 48270 w 64"/>
              <a:gd name="T3" fmla="*/ 195570 h 62"/>
              <a:gd name="T4" fmla="*/ 6896 w 64"/>
              <a:gd name="T5" fmla="*/ 195570 h 62"/>
              <a:gd name="T6" fmla="*/ 0 w 64"/>
              <a:gd name="T7" fmla="*/ 185277 h 62"/>
              <a:gd name="T8" fmla="*/ 0 w 64"/>
              <a:gd name="T9" fmla="*/ 99500 h 62"/>
              <a:gd name="T10" fmla="*/ 6896 w 64"/>
              <a:gd name="T11" fmla="*/ 89207 h 62"/>
              <a:gd name="T12" fmla="*/ 48270 w 64"/>
              <a:gd name="T13" fmla="*/ 89207 h 62"/>
              <a:gd name="T14" fmla="*/ 55166 w 64"/>
              <a:gd name="T15" fmla="*/ 99500 h 62"/>
              <a:gd name="T16" fmla="*/ 55166 w 64"/>
              <a:gd name="T17" fmla="*/ 185277 h 62"/>
              <a:gd name="T18" fmla="*/ 24135 w 64"/>
              <a:gd name="T19" fmla="*/ 161259 h 62"/>
              <a:gd name="T20" fmla="*/ 17239 w 64"/>
              <a:gd name="T21" fmla="*/ 168121 h 62"/>
              <a:gd name="T22" fmla="*/ 24135 w 64"/>
              <a:gd name="T23" fmla="*/ 178415 h 62"/>
              <a:gd name="T24" fmla="*/ 34478 w 64"/>
              <a:gd name="T25" fmla="*/ 168121 h 62"/>
              <a:gd name="T26" fmla="*/ 24135 w 64"/>
              <a:gd name="T27" fmla="*/ 161259 h 62"/>
              <a:gd name="T28" fmla="*/ 213766 w 64"/>
              <a:gd name="T29" fmla="*/ 120087 h 62"/>
              <a:gd name="T30" fmla="*/ 213766 w 64"/>
              <a:gd name="T31" fmla="*/ 130380 h 62"/>
              <a:gd name="T32" fmla="*/ 210318 w 64"/>
              <a:gd name="T33" fmla="*/ 147535 h 62"/>
              <a:gd name="T34" fmla="*/ 210318 w 64"/>
              <a:gd name="T35" fmla="*/ 164690 h 62"/>
              <a:gd name="T36" fmla="*/ 203423 w 64"/>
              <a:gd name="T37" fmla="*/ 178415 h 62"/>
              <a:gd name="T38" fmla="*/ 196527 w 64"/>
              <a:gd name="T39" fmla="*/ 202432 h 62"/>
              <a:gd name="T40" fmla="*/ 168944 w 64"/>
              <a:gd name="T41" fmla="*/ 212725 h 62"/>
              <a:gd name="T42" fmla="*/ 162049 w 64"/>
              <a:gd name="T43" fmla="*/ 212725 h 62"/>
              <a:gd name="T44" fmla="*/ 151705 w 64"/>
              <a:gd name="T45" fmla="*/ 212725 h 62"/>
              <a:gd name="T46" fmla="*/ 148257 w 64"/>
              <a:gd name="T47" fmla="*/ 212725 h 62"/>
              <a:gd name="T48" fmla="*/ 96540 w 64"/>
              <a:gd name="T49" fmla="*/ 202432 h 62"/>
              <a:gd name="T50" fmla="*/ 75853 w 64"/>
              <a:gd name="T51" fmla="*/ 195570 h 62"/>
              <a:gd name="T52" fmla="*/ 65509 w 64"/>
              <a:gd name="T53" fmla="*/ 185277 h 62"/>
              <a:gd name="T54" fmla="*/ 65509 w 64"/>
              <a:gd name="T55" fmla="*/ 99500 h 62"/>
              <a:gd name="T56" fmla="*/ 72405 w 64"/>
              <a:gd name="T57" fmla="*/ 89207 h 62"/>
              <a:gd name="T58" fmla="*/ 99987 w 64"/>
              <a:gd name="T59" fmla="*/ 65190 h 62"/>
              <a:gd name="T60" fmla="*/ 113779 w 64"/>
              <a:gd name="T61" fmla="*/ 48035 h 62"/>
              <a:gd name="T62" fmla="*/ 120675 w 64"/>
              <a:gd name="T63" fmla="*/ 27448 h 62"/>
              <a:gd name="T64" fmla="*/ 131018 w 64"/>
              <a:gd name="T65" fmla="*/ 3431 h 62"/>
              <a:gd name="T66" fmla="*/ 137914 w 64"/>
              <a:gd name="T67" fmla="*/ 0 h 62"/>
              <a:gd name="T68" fmla="*/ 168944 w 64"/>
              <a:gd name="T69" fmla="*/ 37742 h 62"/>
              <a:gd name="T70" fmla="*/ 158601 w 64"/>
              <a:gd name="T71" fmla="*/ 61759 h 62"/>
              <a:gd name="T72" fmla="*/ 155153 w 64"/>
              <a:gd name="T73" fmla="*/ 72052 h 62"/>
              <a:gd name="T74" fmla="*/ 193079 w 64"/>
              <a:gd name="T75" fmla="*/ 72052 h 62"/>
              <a:gd name="T76" fmla="*/ 220662 w 64"/>
              <a:gd name="T77" fmla="*/ 99500 h 62"/>
              <a:gd name="T78" fmla="*/ 213766 w 64"/>
              <a:gd name="T79" fmla="*/ 120087 h 62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4" h="62">
                <a:moveTo>
                  <a:pt x="16" y="54"/>
                </a:moveTo>
                <a:cubicBezTo>
                  <a:pt x="16" y="56"/>
                  <a:pt x="15" y="57"/>
                  <a:pt x="14" y="57"/>
                </a:cubicBezTo>
                <a:cubicBezTo>
                  <a:pt x="2" y="57"/>
                  <a:pt x="2" y="57"/>
                  <a:pt x="2" y="57"/>
                </a:cubicBezTo>
                <a:cubicBezTo>
                  <a:pt x="1" y="57"/>
                  <a:pt x="0" y="56"/>
                  <a:pt x="0" y="54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27"/>
                  <a:pt x="1" y="26"/>
                  <a:pt x="2" y="26"/>
                </a:cubicBezTo>
                <a:cubicBezTo>
                  <a:pt x="14" y="26"/>
                  <a:pt x="14" y="26"/>
                  <a:pt x="14" y="26"/>
                </a:cubicBezTo>
                <a:cubicBezTo>
                  <a:pt x="15" y="26"/>
                  <a:pt x="16" y="27"/>
                  <a:pt x="16" y="29"/>
                </a:cubicBezTo>
                <a:lnTo>
                  <a:pt x="16" y="54"/>
                </a:lnTo>
                <a:close/>
                <a:moveTo>
                  <a:pt x="7" y="47"/>
                </a:moveTo>
                <a:cubicBezTo>
                  <a:pt x="6" y="47"/>
                  <a:pt x="5" y="48"/>
                  <a:pt x="5" y="49"/>
                </a:cubicBezTo>
                <a:cubicBezTo>
                  <a:pt x="5" y="51"/>
                  <a:pt x="6" y="52"/>
                  <a:pt x="7" y="52"/>
                </a:cubicBezTo>
                <a:cubicBezTo>
                  <a:pt x="9" y="52"/>
                  <a:pt x="10" y="51"/>
                  <a:pt x="10" y="49"/>
                </a:cubicBezTo>
                <a:cubicBezTo>
                  <a:pt x="10" y="48"/>
                  <a:pt x="9" y="47"/>
                  <a:pt x="7" y="47"/>
                </a:cubicBezTo>
                <a:close/>
                <a:moveTo>
                  <a:pt x="62" y="35"/>
                </a:moveTo>
                <a:cubicBezTo>
                  <a:pt x="62" y="36"/>
                  <a:pt x="62" y="37"/>
                  <a:pt x="62" y="38"/>
                </a:cubicBezTo>
                <a:cubicBezTo>
                  <a:pt x="62" y="40"/>
                  <a:pt x="62" y="42"/>
                  <a:pt x="61" y="43"/>
                </a:cubicBezTo>
                <a:cubicBezTo>
                  <a:pt x="61" y="45"/>
                  <a:pt x="61" y="46"/>
                  <a:pt x="61" y="48"/>
                </a:cubicBezTo>
                <a:cubicBezTo>
                  <a:pt x="60" y="49"/>
                  <a:pt x="60" y="51"/>
                  <a:pt x="59" y="52"/>
                </a:cubicBezTo>
                <a:cubicBezTo>
                  <a:pt x="59" y="55"/>
                  <a:pt x="58" y="57"/>
                  <a:pt x="57" y="59"/>
                </a:cubicBezTo>
                <a:cubicBezTo>
                  <a:pt x="55" y="61"/>
                  <a:pt x="52" y="62"/>
                  <a:pt x="49" y="62"/>
                </a:cubicBezTo>
                <a:cubicBezTo>
                  <a:pt x="48" y="62"/>
                  <a:pt x="48" y="62"/>
                  <a:pt x="47" y="62"/>
                </a:cubicBezTo>
                <a:cubicBezTo>
                  <a:pt x="44" y="62"/>
                  <a:pt x="44" y="62"/>
                  <a:pt x="44" y="62"/>
                </a:cubicBezTo>
                <a:cubicBezTo>
                  <a:pt x="43" y="62"/>
                  <a:pt x="43" y="62"/>
                  <a:pt x="43" y="62"/>
                </a:cubicBezTo>
                <a:cubicBezTo>
                  <a:pt x="38" y="62"/>
                  <a:pt x="32" y="60"/>
                  <a:pt x="28" y="59"/>
                </a:cubicBezTo>
                <a:cubicBezTo>
                  <a:pt x="25" y="58"/>
                  <a:pt x="23" y="57"/>
                  <a:pt x="22" y="57"/>
                </a:cubicBezTo>
                <a:cubicBezTo>
                  <a:pt x="20" y="57"/>
                  <a:pt x="19" y="56"/>
                  <a:pt x="19" y="54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7"/>
                  <a:pt x="20" y="26"/>
                  <a:pt x="21" y="26"/>
                </a:cubicBezTo>
                <a:cubicBezTo>
                  <a:pt x="23" y="26"/>
                  <a:pt x="27" y="21"/>
                  <a:pt x="29" y="19"/>
                </a:cubicBezTo>
                <a:cubicBezTo>
                  <a:pt x="30" y="17"/>
                  <a:pt x="31" y="15"/>
                  <a:pt x="33" y="14"/>
                </a:cubicBezTo>
                <a:cubicBezTo>
                  <a:pt x="34" y="13"/>
                  <a:pt x="35" y="10"/>
                  <a:pt x="35" y="8"/>
                </a:cubicBezTo>
                <a:cubicBezTo>
                  <a:pt x="36" y="5"/>
                  <a:pt x="36" y="3"/>
                  <a:pt x="38" y="1"/>
                </a:cubicBezTo>
                <a:cubicBezTo>
                  <a:pt x="38" y="1"/>
                  <a:pt x="39" y="0"/>
                  <a:pt x="40" y="0"/>
                </a:cubicBezTo>
                <a:cubicBezTo>
                  <a:pt x="49" y="0"/>
                  <a:pt x="49" y="8"/>
                  <a:pt x="49" y="11"/>
                </a:cubicBezTo>
                <a:cubicBezTo>
                  <a:pt x="49" y="14"/>
                  <a:pt x="47" y="16"/>
                  <a:pt x="46" y="18"/>
                </a:cubicBezTo>
                <a:cubicBezTo>
                  <a:pt x="46" y="19"/>
                  <a:pt x="46" y="20"/>
                  <a:pt x="45" y="21"/>
                </a:cubicBezTo>
                <a:cubicBezTo>
                  <a:pt x="56" y="21"/>
                  <a:pt x="56" y="21"/>
                  <a:pt x="56" y="21"/>
                </a:cubicBezTo>
                <a:cubicBezTo>
                  <a:pt x="60" y="21"/>
                  <a:pt x="64" y="25"/>
                  <a:pt x="64" y="29"/>
                </a:cubicBezTo>
                <a:cubicBezTo>
                  <a:pt x="64" y="31"/>
                  <a:pt x="63" y="33"/>
                  <a:pt x="62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17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1C901F-2D58-B407-7F06-0C06029D4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40E3A2A-6B72-DE1B-FA0F-0F4B9D6B5627}"/>
              </a:ext>
            </a:extLst>
          </p:cNvPr>
          <p:cNvSpPr txBox="1"/>
          <p:nvPr/>
        </p:nvSpPr>
        <p:spPr>
          <a:xfrm>
            <a:off x="6535949" y="2677288"/>
            <a:ext cx="4661584" cy="20313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AutoNum type="alphaUcPeriod"/>
            </a:pPr>
            <a:r>
              <a:rPr lang="en-ID" dirty="0">
                <a:solidFill>
                  <a:srgbClr val="004271"/>
                </a:solidFill>
                <a:ea typeface="+mn-lt"/>
                <a:cs typeface="+mn-lt"/>
              </a:rPr>
              <a:t>What are some specific locations that Emilie Davis likely engaged with or attended? 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lphaUcPeriod"/>
            </a:pPr>
            <a:endParaRPr lang="en-ID"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lphaUcPeriod"/>
            </a:pPr>
            <a:r>
              <a:rPr lang="en-ID" dirty="0">
                <a:solidFill>
                  <a:srgbClr val="004271"/>
                </a:solidFill>
                <a:ea typeface="+mn-lt"/>
                <a:cs typeface="+mn-lt"/>
              </a:rPr>
              <a:t>What do you think she did at these locations? </a:t>
            </a:r>
            <a:endParaRPr lang="en-ID" dirty="0"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lphaUcPeriod"/>
            </a:pPr>
            <a:endParaRPr lang="en-ID"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lphaUcPeriod"/>
            </a:pPr>
            <a:r>
              <a:rPr lang="en-ID" dirty="0">
                <a:solidFill>
                  <a:srgbClr val="004271"/>
                </a:solidFill>
                <a:ea typeface="+mn-lt"/>
                <a:cs typeface="+mn-lt"/>
              </a:rPr>
              <a:t>Who did she likely talk to?</a:t>
            </a:r>
            <a:endParaRPr lang="en-US" dirty="0">
              <a:ea typeface="+mn-lt"/>
              <a:cs typeface="+mn-lt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03D8174-E6AA-AA5A-7BB9-6617B432D23A}"/>
              </a:ext>
            </a:extLst>
          </p:cNvPr>
          <p:cNvGrpSpPr/>
          <p:nvPr/>
        </p:nvGrpSpPr>
        <p:grpSpPr>
          <a:xfrm rot="303581">
            <a:off x="6696350" y="1900703"/>
            <a:ext cx="2161808" cy="251159"/>
            <a:chOff x="3368441" y="2114551"/>
            <a:chExt cx="3219840" cy="37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C78CF2D1-8333-1CB0-8930-281B3EA484BD}"/>
                    </a:ext>
                  </a:extLst>
                </p14:cNvPr>
                <p14:cNvContentPartPr/>
                <p14:nvPr/>
              </p14:nvContentPartPr>
              <p14:xfrm>
                <a:off x="3368441" y="2114551"/>
                <a:ext cx="2865600" cy="2959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C78CF2D1-8333-1CB0-8930-281B3EA484BD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340026" y="2086138"/>
                  <a:ext cx="2921893" cy="3522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1C14202-BFF9-143D-FD92-C99C669C237C}"/>
                    </a:ext>
                  </a:extLst>
                </p14:cNvPr>
                <p14:cNvContentPartPr/>
                <p14:nvPr/>
              </p14:nvContentPartPr>
              <p14:xfrm>
                <a:off x="4202561" y="2166751"/>
                <a:ext cx="2385720" cy="3218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1C14202-BFF9-143D-FD92-C99C669C237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174147" y="2138369"/>
                  <a:ext cx="2442012" cy="378068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5AF0DE3-042B-646B-2145-6A7D8765E29C}"/>
              </a:ext>
            </a:extLst>
          </p:cNvPr>
          <p:cNvSpPr txBox="1"/>
          <p:nvPr/>
        </p:nvSpPr>
        <p:spPr>
          <a:xfrm>
            <a:off x="6535949" y="1391814"/>
            <a:ext cx="4986980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ID" sz="4000" dirty="0">
                <a:ea typeface="+mn-lt"/>
                <a:cs typeface="+mn-lt"/>
              </a:rPr>
              <a:t>Look at this map.</a:t>
            </a:r>
            <a:endParaRPr lang="en-ID" sz="4000" dirty="0">
              <a:ea typeface="Calibri"/>
              <a:cs typeface="Calibri"/>
            </a:endParaRPr>
          </a:p>
        </p:txBody>
      </p:sp>
      <p:sp>
        <p:nvSpPr>
          <p:cNvPr id="28" name="Freeform 148">
            <a:extLst>
              <a:ext uri="{FF2B5EF4-FFF2-40B4-BE49-F238E27FC236}">
                <a16:creationId xmlns:a16="http://schemas.microsoft.com/office/drawing/2014/main" id="{B2BE1555-8E7C-CA80-9793-3CB559B79021}"/>
              </a:ext>
            </a:extLst>
          </p:cNvPr>
          <p:cNvSpPr>
            <a:spLocks noEditPoints="1"/>
          </p:cNvSpPr>
          <p:nvPr/>
        </p:nvSpPr>
        <p:spPr bwMode="auto">
          <a:xfrm>
            <a:off x="539362" y="3579266"/>
            <a:ext cx="342777" cy="330447"/>
          </a:xfrm>
          <a:custGeom>
            <a:avLst/>
            <a:gdLst>
              <a:gd name="T0" fmla="*/ 55166 w 64"/>
              <a:gd name="T1" fmla="*/ 185277 h 62"/>
              <a:gd name="T2" fmla="*/ 48270 w 64"/>
              <a:gd name="T3" fmla="*/ 195570 h 62"/>
              <a:gd name="T4" fmla="*/ 6896 w 64"/>
              <a:gd name="T5" fmla="*/ 195570 h 62"/>
              <a:gd name="T6" fmla="*/ 0 w 64"/>
              <a:gd name="T7" fmla="*/ 185277 h 62"/>
              <a:gd name="T8" fmla="*/ 0 w 64"/>
              <a:gd name="T9" fmla="*/ 99500 h 62"/>
              <a:gd name="T10" fmla="*/ 6896 w 64"/>
              <a:gd name="T11" fmla="*/ 89207 h 62"/>
              <a:gd name="T12" fmla="*/ 48270 w 64"/>
              <a:gd name="T13" fmla="*/ 89207 h 62"/>
              <a:gd name="T14" fmla="*/ 55166 w 64"/>
              <a:gd name="T15" fmla="*/ 99500 h 62"/>
              <a:gd name="T16" fmla="*/ 55166 w 64"/>
              <a:gd name="T17" fmla="*/ 185277 h 62"/>
              <a:gd name="T18" fmla="*/ 24135 w 64"/>
              <a:gd name="T19" fmla="*/ 161259 h 62"/>
              <a:gd name="T20" fmla="*/ 17239 w 64"/>
              <a:gd name="T21" fmla="*/ 168121 h 62"/>
              <a:gd name="T22" fmla="*/ 24135 w 64"/>
              <a:gd name="T23" fmla="*/ 178415 h 62"/>
              <a:gd name="T24" fmla="*/ 34478 w 64"/>
              <a:gd name="T25" fmla="*/ 168121 h 62"/>
              <a:gd name="T26" fmla="*/ 24135 w 64"/>
              <a:gd name="T27" fmla="*/ 161259 h 62"/>
              <a:gd name="T28" fmla="*/ 213766 w 64"/>
              <a:gd name="T29" fmla="*/ 120087 h 62"/>
              <a:gd name="T30" fmla="*/ 213766 w 64"/>
              <a:gd name="T31" fmla="*/ 130380 h 62"/>
              <a:gd name="T32" fmla="*/ 210318 w 64"/>
              <a:gd name="T33" fmla="*/ 147535 h 62"/>
              <a:gd name="T34" fmla="*/ 210318 w 64"/>
              <a:gd name="T35" fmla="*/ 164690 h 62"/>
              <a:gd name="T36" fmla="*/ 203423 w 64"/>
              <a:gd name="T37" fmla="*/ 178415 h 62"/>
              <a:gd name="T38" fmla="*/ 196527 w 64"/>
              <a:gd name="T39" fmla="*/ 202432 h 62"/>
              <a:gd name="T40" fmla="*/ 168944 w 64"/>
              <a:gd name="T41" fmla="*/ 212725 h 62"/>
              <a:gd name="T42" fmla="*/ 162049 w 64"/>
              <a:gd name="T43" fmla="*/ 212725 h 62"/>
              <a:gd name="T44" fmla="*/ 151705 w 64"/>
              <a:gd name="T45" fmla="*/ 212725 h 62"/>
              <a:gd name="T46" fmla="*/ 148257 w 64"/>
              <a:gd name="T47" fmla="*/ 212725 h 62"/>
              <a:gd name="T48" fmla="*/ 96540 w 64"/>
              <a:gd name="T49" fmla="*/ 202432 h 62"/>
              <a:gd name="T50" fmla="*/ 75853 w 64"/>
              <a:gd name="T51" fmla="*/ 195570 h 62"/>
              <a:gd name="T52" fmla="*/ 65509 w 64"/>
              <a:gd name="T53" fmla="*/ 185277 h 62"/>
              <a:gd name="T54" fmla="*/ 65509 w 64"/>
              <a:gd name="T55" fmla="*/ 99500 h 62"/>
              <a:gd name="T56" fmla="*/ 72405 w 64"/>
              <a:gd name="T57" fmla="*/ 89207 h 62"/>
              <a:gd name="T58" fmla="*/ 99987 w 64"/>
              <a:gd name="T59" fmla="*/ 65190 h 62"/>
              <a:gd name="T60" fmla="*/ 113779 w 64"/>
              <a:gd name="T61" fmla="*/ 48035 h 62"/>
              <a:gd name="T62" fmla="*/ 120675 w 64"/>
              <a:gd name="T63" fmla="*/ 27448 h 62"/>
              <a:gd name="T64" fmla="*/ 131018 w 64"/>
              <a:gd name="T65" fmla="*/ 3431 h 62"/>
              <a:gd name="T66" fmla="*/ 137914 w 64"/>
              <a:gd name="T67" fmla="*/ 0 h 62"/>
              <a:gd name="T68" fmla="*/ 168944 w 64"/>
              <a:gd name="T69" fmla="*/ 37742 h 62"/>
              <a:gd name="T70" fmla="*/ 158601 w 64"/>
              <a:gd name="T71" fmla="*/ 61759 h 62"/>
              <a:gd name="T72" fmla="*/ 155153 w 64"/>
              <a:gd name="T73" fmla="*/ 72052 h 62"/>
              <a:gd name="T74" fmla="*/ 193079 w 64"/>
              <a:gd name="T75" fmla="*/ 72052 h 62"/>
              <a:gd name="T76" fmla="*/ 220662 w 64"/>
              <a:gd name="T77" fmla="*/ 99500 h 62"/>
              <a:gd name="T78" fmla="*/ 213766 w 64"/>
              <a:gd name="T79" fmla="*/ 120087 h 62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4" h="62">
                <a:moveTo>
                  <a:pt x="16" y="54"/>
                </a:moveTo>
                <a:cubicBezTo>
                  <a:pt x="16" y="56"/>
                  <a:pt x="15" y="57"/>
                  <a:pt x="14" y="57"/>
                </a:cubicBezTo>
                <a:cubicBezTo>
                  <a:pt x="2" y="57"/>
                  <a:pt x="2" y="57"/>
                  <a:pt x="2" y="57"/>
                </a:cubicBezTo>
                <a:cubicBezTo>
                  <a:pt x="1" y="57"/>
                  <a:pt x="0" y="56"/>
                  <a:pt x="0" y="54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27"/>
                  <a:pt x="1" y="26"/>
                  <a:pt x="2" y="26"/>
                </a:cubicBezTo>
                <a:cubicBezTo>
                  <a:pt x="14" y="26"/>
                  <a:pt x="14" y="26"/>
                  <a:pt x="14" y="26"/>
                </a:cubicBezTo>
                <a:cubicBezTo>
                  <a:pt x="15" y="26"/>
                  <a:pt x="16" y="27"/>
                  <a:pt x="16" y="29"/>
                </a:cubicBezTo>
                <a:lnTo>
                  <a:pt x="16" y="54"/>
                </a:lnTo>
                <a:close/>
                <a:moveTo>
                  <a:pt x="7" y="47"/>
                </a:moveTo>
                <a:cubicBezTo>
                  <a:pt x="6" y="47"/>
                  <a:pt x="5" y="48"/>
                  <a:pt x="5" y="49"/>
                </a:cubicBezTo>
                <a:cubicBezTo>
                  <a:pt x="5" y="51"/>
                  <a:pt x="6" y="52"/>
                  <a:pt x="7" y="52"/>
                </a:cubicBezTo>
                <a:cubicBezTo>
                  <a:pt x="9" y="52"/>
                  <a:pt x="10" y="51"/>
                  <a:pt x="10" y="49"/>
                </a:cubicBezTo>
                <a:cubicBezTo>
                  <a:pt x="10" y="48"/>
                  <a:pt x="9" y="47"/>
                  <a:pt x="7" y="47"/>
                </a:cubicBezTo>
                <a:close/>
                <a:moveTo>
                  <a:pt x="62" y="35"/>
                </a:moveTo>
                <a:cubicBezTo>
                  <a:pt x="62" y="36"/>
                  <a:pt x="62" y="37"/>
                  <a:pt x="62" y="38"/>
                </a:cubicBezTo>
                <a:cubicBezTo>
                  <a:pt x="62" y="40"/>
                  <a:pt x="62" y="42"/>
                  <a:pt x="61" y="43"/>
                </a:cubicBezTo>
                <a:cubicBezTo>
                  <a:pt x="61" y="45"/>
                  <a:pt x="61" y="46"/>
                  <a:pt x="61" y="48"/>
                </a:cubicBezTo>
                <a:cubicBezTo>
                  <a:pt x="60" y="49"/>
                  <a:pt x="60" y="51"/>
                  <a:pt x="59" y="52"/>
                </a:cubicBezTo>
                <a:cubicBezTo>
                  <a:pt x="59" y="55"/>
                  <a:pt x="58" y="57"/>
                  <a:pt x="57" y="59"/>
                </a:cubicBezTo>
                <a:cubicBezTo>
                  <a:pt x="55" y="61"/>
                  <a:pt x="52" y="62"/>
                  <a:pt x="49" y="62"/>
                </a:cubicBezTo>
                <a:cubicBezTo>
                  <a:pt x="48" y="62"/>
                  <a:pt x="48" y="62"/>
                  <a:pt x="47" y="62"/>
                </a:cubicBezTo>
                <a:cubicBezTo>
                  <a:pt x="44" y="62"/>
                  <a:pt x="44" y="62"/>
                  <a:pt x="44" y="62"/>
                </a:cubicBezTo>
                <a:cubicBezTo>
                  <a:pt x="43" y="62"/>
                  <a:pt x="43" y="62"/>
                  <a:pt x="43" y="62"/>
                </a:cubicBezTo>
                <a:cubicBezTo>
                  <a:pt x="38" y="62"/>
                  <a:pt x="32" y="60"/>
                  <a:pt x="28" y="59"/>
                </a:cubicBezTo>
                <a:cubicBezTo>
                  <a:pt x="25" y="58"/>
                  <a:pt x="23" y="57"/>
                  <a:pt x="22" y="57"/>
                </a:cubicBezTo>
                <a:cubicBezTo>
                  <a:pt x="20" y="57"/>
                  <a:pt x="19" y="56"/>
                  <a:pt x="19" y="54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7"/>
                  <a:pt x="20" y="26"/>
                  <a:pt x="21" y="26"/>
                </a:cubicBezTo>
                <a:cubicBezTo>
                  <a:pt x="23" y="26"/>
                  <a:pt x="27" y="21"/>
                  <a:pt x="29" y="19"/>
                </a:cubicBezTo>
                <a:cubicBezTo>
                  <a:pt x="30" y="17"/>
                  <a:pt x="31" y="15"/>
                  <a:pt x="33" y="14"/>
                </a:cubicBezTo>
                <a:cubicBezTo>
                  <a:pt x="34" y="13"/>
                  <a:pt x="35" y="10"/>
                  <a:pt x="35" y="8"/>
                </a:cubicBezTo>
                <a:cubicBezTo>
                  <a:pt x="36" y="5"/>
                  <a:pt x="36" y="3"/>
                  <a:pt x="38" y="1"/>
                </a:cubicBezTo>
                <a:cubicBezTo>
                  <a:pt x="38" y="1"/>
                  <a:pt x="39" y="0"/>
                  <a:pt x="40" y="0"/>
                </a:cubicBezTo>
                <a:cubicBezTo>
                  <a:pt x="49" y="0"/>
                  <a:pt x="49" y="8"/>
                  <a:pt x="49" y="11"/>
                </a:cubicBezTo>
                <a:cubicBezTo>
                  <a:pt x="49" y="14"/>
                  <a:pt x="47" y="16"/>
                  <a:pt x="46" y="18"/>
                </a:cubicBezTo>
                <a:cubicBezTo>
                  <a:pt x="46" y="19"/>
                  <a:pt x="46" y="20"/>
                  <a:pt x="45" y="21"/>
                </a:cubicBezTo>
                <a:cubicBezTo>
                  <a:pt x="56" y="21"/>
                  <a:pt x="56" y="21"/>
                  <a:pt x="56" y="21"/>
                </a:cubicBezTo>
                <a:cubicBezTo>
                  <a:pt x="60" y="21"/>
                  <a:pt x="64" y="25"/>
                  <a:pt x="64" y="29"/>
                </a:cubicBezTo>
                <a:cubicBezTo>
                  <a:pt x="64" y="31"/>
                  <a:pt x="63" y="33"/>
                  <a:pt x="62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1" name="Rounded Rectangular Callout 30">
            <a:extLst>
              <a:ext uri="{FF2B5EF4-FFF2-40B4-BE49-F238E27FC236}">
                <a16:creationId xmlns:a16="http://schemas.microsoft.com/office/drawing/2014/main" id="{22D55E0A-36B4-6E4A-CD2B-213C8D7CEC81}"/>
              </a:ext>
            </a:extLst>
          </p:cNvPr>
          <p:cNvSpPr/>
          <p:nvPr/>
        </p:nvSpPr>
        <p:spPr>
          <a:xfrm>
            <a:off x="4690102" y="1492614"/>
            <a:ext cx="676036" cy="624247"/>
          </a:xfrm>
          <a:prstGeom prst="wedgeRoundRectCallou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95">
            <a:extLst>
              <a:ext uri="{FF2B5EF4-FFF2-40B4-BE49-F238E27FC236}">
                <a16:creationId xmlns:a16="http://schemas.microsoft.com/office/drawing/2014/main" id="{5BBA7D0C-C956-ED2F-B6A2-465537BD7FE5}"/>
              </a:ext>
            </a:extLst>
          </p:cNvPr>
          <p:cNvSpPr>
            <a:spLocks/>
          </p:cNvSpPr>
          <p:nvPr/>
        </p:nvSpPr>
        <p:spPr bwMode="auto">
          <a:xfrm>
            <a:off x="4866697" y="1676106"/>
            <a:ext cx="342951" cy="294586"/>
          </a:xfrm>
          <a:custGeom>
            <a:avLst/>
            <a:gdLst>
              <a:gd name="T0" fmla="*/ 120385 w 72"/>
              <a:gd name="T1" fmla="*/ 209294 h 62"/>
              <a:gd name="T2" fmla="*/ 34396 w 72"/>
              <a:gd name="T3" fmla="*/ 126949 h 62"/>
              <a:gd name="T4" fmla="*/ 0 w 72"/>
              <a:gd name="T5" fmla="*/ 65190 h 62"/>
              <a:gd name="T6" fmla="*/ 68792 w 72"/>
              <a:gd name="T7" fmla="*/ 0 h 62"/>
              <a:gd name="T8" fmla="*/ 123825 w 72"/>
              <a:gd name="T9" fmla="*/ 30879 h 62"/>
              <a:gd name="T10" fmla="*/ 182298 w 72"/>
              <a:gd name="T11" fmla="*/ 0 h 62"/>
              <a:gd name="T12" fmla="*/ 247650 w 72"/>
              <a:gd name="T13" fmla="*/ 65190 h 62"/>
              <a:gd name="T14" fmla="*/ 216694 w 72"/>
              <a:gd name="T15" fmla="*/ 126949 h 62"/>
              <a:gd name="T16" fmla="*/ 130704 w 72"/>
              <a:gd name="T17" fmla="*/ 209294 h 62"/>
              <a:gd name="T18" fmla="*/ 123825 w 72"/>
              <a:gd name="T19" fmla="*/ 212725 h 62"/>
              <a:gd name="T20" fmla="*/ 120385 w 72"/>
              <a:gd name="T21" fmla="*/ 209294 h 6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72" h="62">
                <a:moveTo>
                  <a:pt x="35" y="61"/>
                </a:moveTo>
                <a:cubicBezTo>
                  <a:pt x="10" y="37"/>
                  <a:pt x="10" y="37"/>
                  <a:pt x="10" y="37"/>
                </a:cubicBezTo>
                <a:cubicBezTo>
                  <a:pt x="9" y="37"/>
                  <a:pt x="0" y="29"/>
                  <a:pt x="0" y="19"/>
                </a:cubicBezTo>
                <a:cubicBezTo>
                  <a:pt x="0" y="7"/>
                  <a:pt x="8" y="0"/>
                  <a:pt x="20" y="0"/>
                </a:cubicBezTo>
                <a:cubicBezTo>
                  <a:pt x="27" y="0"/>
                  <a:pt x="33" y="6"/>
                  <a:pt x="36" y="9"/>
                </a:cubicBezTo>
                <a:cubicBezTo>
                  <a:pt x="40" y="6"/>
                  <a:pt x="46" y="0"/>
                  <a:pt x="53" y="0"/>
                </a:cubicBezTo>
                <a:cubicBezTo>
                  <a:pt x="65" y="0"/>
                  <a:pt x="72" y="7"/>
                  <a:pt x="72" y="19"/>
                </a:cubicBezTo>
                <a:cubicBezTo>
                  <a:pt x="72" y="29"/>
                  <a:pt x="64" y="37"/>
                  <a:pt x="63" y="37"/>
                </a:cubicBezTo>
                <a:cubicBezTo>
                  <a:pt x="38" y="61"/>
                  <a:pt x="38" y="61"/>
                  <a:pt x="38" y="61"/>
                </a:cubicBezTo>
                <a:cubicBezTo>
                  <a:pt x="38" y="62"/>
                  <a:pt x="37" y="62"/>
                  <a:pt x="36" y="62"/>
                </a:cubicBezTo>
                <a:cubicBezTo>
                  <a:pt x="36" y="62"/>
                  <a:pt x="35" y="62"/>
                  <a:pt x="35" y="6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7CF94939-9BC4-2882-AE3A-60FEFECCEA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89639" y="6288813"/>
            <a:ext cx="584651" cy="358763"/>
          </a:xfrm>
          <a:prstGeom prst="rect">
            <a:avLst/>
          </a:prstGeom>
        </p:spPr>
      </p:pic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6A6BB4DE-7C7A-F586-B21D-47C339E6AA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000" y="139521"/>
            <a:ext cx="5137998" cy="657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18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AC4243-1141-FB3F-7D40-3282ED1FA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A4DD5F3-E80B-862A-929C-7C569CC3FD33}"/>
              </a:ext>
            </a:extLst>
          </p:cNvPr>
          <p:cNvSpPr txBox="1"/>
          <p:nvPr/>
        </p:nvSpPr>
        <p:spPr>
          <a:xfrm>
            <a:off x="6535949" y="2677288"/>
            <a:ext cx="4661584" cy="31393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ID" dirty="0">
                <a:ea typeface="+mn-lt"/>
                <a:cs typeface="+mn-lt"/>
              </a:rPr>
              <a:t>Free Black woman in Philadelphia, 22 years old in 1861 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ID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ID" dirty="0">
                <a:ea typeface="+mn-lt"/>
                <a:cs typeface="+mn-lt"/>
              </a:rPr>
              <a:t>Daughter with siblings (at least two brothers) </a:t>
            </a:r>
            <a:endParaRPr lang="en-ID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ID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ID" dirty="0">
                <a:ea typeface="+mn-lt"/>
                <a:cs typeface="+mn-lt"/>
              </a:rPr>
              <a:t>Lived in Philly’s 7th Ward </a:t>
            </a:r>
            <a:endParaRPr lang="en-ID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ID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ID" dirty="0">
                <a:ea typeface="+mn-lt"/>
                <a:cs typeface="+mn-lt"/>
              </a:rPr>
              <a:t>She attended the Institute of </a:t>
            </a:r>
            <a:r>
              <a:rPr lang="en-ID" err="1">
                <a:ea typeface="+mn-lt"/>
                <a:cs typeface="+mn-lt"/>
              </a:rPr>
              <a:t>Colored</a:t>
            </a:r>
            <a:r>
              <a:rPr lang="en-ID" dirty="0">
                <a:ea typeface="+mn-lt"/>
                <a:cs typeface="+mn-lt"/>
              </a:rPr>
              <a:t> Youth/Lombard School </a:t>
            </a:r>
            <a:endParaRPr lang="en-ID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ID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ID" dirty="0">
                <a:ea typeface="+mn-lt"/>
                <a:cs typeface="+mn-lt"/>
              </a:rPr>
              <a:t>Went to 7th St. Presbyterian Church</a:t>
            </a:r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F3B979F-FA38-6235-AE79-667010F2A40B}"/>
              </a:ext>
            </a:extLst>
          </p:cNvPr>
          <p:cNvGrpSpPr/>
          <p:nvPr/>
        </p:nvGrpSpPr>
        <p:grpSpPr>
          <a:xfrm rot="303581">
            <a:off x="6696350" y="1900703"/>
            <a:ext cx="2161808" cy="251159"/>
            <a:chOff x="3368441" y="2114551"/>
            <a:chExt cx="3219840" cy="37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02EAF721-62D1-90E2-A5CD-C6762B71B8C8}"/>
                    </a:ext>
                  </a:extLst>
                </p14:cNvPr>
                <p14:cNvContentPartPr/>
                <p14:nvPr/>
              </p14:nvContentPartPr>
              <p14:xfrm>
                <a:off x="3368441" y="2114551"/>
                <a:ext cx="2865600" cy="2959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02EAF721-62D1-90E2-A5CD-C6762B71B8C8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340026" y="2086138"/>
                  <a:ext cx="2921893" cy="3522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631B51C-67BB-D2AF-A987-2FC5EB1EC893}"/>
                    </a:ext>
                  </a:extLst>
                </p14:cNvPr>
                <p14:cNvContentPartPr/>
                <p14:nvPr/>
              </p14:nvContentPartPr>
              <p14:xfrm>
                <a:off x="4202561" y="2166751"/>
                <a:ext cx="2385720" cy="3218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631B51C-67BB-D2AF-A987-2FC5EB1EC89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174147" y="2138369"/>
                  <a:ext cx="2442012" cy="378068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E18CEFB-E6B0-CD87-CB79-E7E4EE29D111}"/>
              </a:ext>
            </a:extLst>
          </p:cNvPr>
          <p:cNvSpPr txBox="1"/>
          <p:nvPr/>
        </p:nvSpPr>
        <p:spPr>
          <a:xfrm>
            <a:off x="6535949" y="1391814"/>
            <a:ext cx="4986980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ID" sz="4000" dirty="0">
                <a:ea typeface="+mn-lt"/>
                <a:cs typeface="+mn-lt"/>
              </a:rPr>
              <a:t>Emilie Davis</a:t>
            </a:r>
            <a:endParaRPr lang="en-US" dirty="0">
              <a:ea typeface="+mn-lt"/>
              <a:cs typeface="+mn-lt"/>
            </a:endParaRPr>
          </a:p>
        </p:txBody>
      </p:sp>
      <p:sp>
        <p:nvSpPr>
          <p:cNvPr id="28" name="Freeform 148">
            <a:extLst>
              <a:ext uri="{FF2B5EF4-FFF2-40B4-BE49-F238E27FC236}">
                <a16:creationId xmlns:a16="http://schemas.microsoft.com/office/drawing/2014/main" id="{7B11E095-5038-941E-8CDC-F91A6A7E9791}"/>
              </a:ext>
            </a:extLst>
          </p:cNvPr>
          <p:cNvSpPr>
            <a:spLocks noEditPoints="1"/>
          </p:cNvSpPr>
          <p:nvPr/>
        </p:nvSpPr>
        <p:spPr bwMode="auto">
          <a:xfrm>
            <a:off x="539362" y="3579266"/>
            <a:ext cx="342777" cy="330447"/>
          </a:xfrm>
          <a:custGeom>
            <a:avLst/>
            <a:gdLst>
              <a:gd name="T0" fmla="*/ 55166 w 64"/>
              <a:gd name="T1" fmla="*/ 185277 h 62"/>
              <a:gd name="T2" fmla="*/ 48270 w 64"/>
              <a:gd name="T3" fmla="*/ 195570 h 62"/>
              <a:gd name="T4" fmla="*/ 6896 w 64"/>
              <a:gd name="T5" fmla="*/ 195570 h 62"/>
              <a:gd name="T6" fmla="*/ 0 w 64"/>
              <a:gd name="T7" fmla="*/ 185277 h 62"/>
              <a:gd name="T8" fmla="*/ 0 w 64"/>
              <a:gd name="T9" fmla="*/ 99500 h 62"/>
              <a:gd name="T10" fmla="*/ 6896 w 64"/>
              <a:gd name="T11" fmla="*/ 89207 h 62"/>
              <a:gd name="T12" fmla="*/ 48270 w 64"/>
              <a:gd name="T13" fmla="*/ 89207 h 62"/>
              <a:gd name="T14" fmla="*/ 55166 w 64"/>
              <a:gd name="T15" fmla="*/ 99500 h 62"/>
              <a:gd name="T16" fmla="*/ 55166 w 64"/>
              <a:gd name="T17" fmla="*/ 185277 h 62"/>
              <a:gd name="T18" fmla="*/ 24135 w 64"/>
              <a:gd name="T19" fmla="*/ 161259 h 62"/>
              <a:gd name="T20" fmla="*/ 17239 w 64"/>
              <a:gd name="T21" fmla="*/ 168121 h 62"/>
              <a:gd name="T22" fmla="*/ 24135 w 64"/>
              <a:gd name="T23" fmla="*/ 178415 h 62"/>
              <a:gd name="T24" fmla="*/ 34478 w 64"/>
              <a:gd name="T25" fmla="*/ 168121 h 62"/>
              <a:gd name="T26" fmla="*/ 24135 w 64"/>
              <a:gd name="T27" fmla="*/ 161259 h 62"/>
              <a:gd name="T28" fmla="*/ 213766 w 64"/>
              <a:gd name="T29" fmla="*/ 120087 h 62"/>
              <a:gd name="T30" fmla="*/ 213766 w 64"/>
              <a:gd name="T31" fmla="*/ 130380 h 62"/>
              <a:gd name="T32" fmla="*/ 210318 w 64"/>
              <a:gd name="T33" fmla="*/ 147535 h 62"/>
              <a:gd name="T34" fmla="*/ 210318 w 64"/>
              <a:gd name="T35" fmla="*/ 164690 h 62"/>
              <a:gd name="T36" fmla="*/ 203423 w 64"/>
              <a:gd name="T37" fmla="*/ 178415 h 62"/>
              <a:gd name="T38" fmla="*/ 196527 w 64"/>
              <a:gd name="T39" fmla="*/ 202432 h 62"/>
              <a:gd name="T40" fmla="*/ 168944 w 64"/>
              <a:gd name="T41" fmla="*/ 212725 h 62"/>
              <a:gd name="T42" fmla="*/ 162049 w 64"/>
              <a:gd name="T43" fmla="*/ 212725 h 62"/>
              <a:gd name="T44" fmla="*/ 151705 w 64"/>
              <a:gd name="T45" fmla="*/ 212725 h 62"/>
              <a:gd name="T46" fmla="*/ 148257 w 64"/>
              <a:gd name="T47" fmla="*/ 212725 h 62"/>
              <a:gd name="T48" fmla="*/ 96540 w 64"/>
              <a:gd name="T49" fmla="*/ 202432 h 62"/>
              <a:gd name="T50" fmla="*/ 75853 w 64"/>
              <a:gd name="T51" fmla="*/ 195570 h 62"/>
              <a:gd name="T52" fmla="*/ 65509 w 64"/>
              <a:gd name="T53" fmla="*/ 185277 h 62"/>
              <a:gd name="T54" fmla="*/ 65509 w 64"/>
              <a:gd name="T55" fmla="*/ 99500 h 62"/>
              <a:gd name="T56" fmla="*/ 72405 w 64"/>
              <a:gd name="T57" fmla="*/ 89207 h 62"/>
              <a:gd name="T58" fmla="*/ 99987 w 64"/>
              <a:gd name="T59" fmla="*/ 65190 h 62"/>
              <a:gd name="T60" fmla="*/ 113779 w 64"/>
              <a:gd name="T61" fmla="*/ 48035 h 62"/>
              <a:gd name="T62" fmla="*/ 120675 w 64"/>
              <a:gd name="T63" fmla="*/ 27448 h 62"/>
              <a:gd name="T64" fmla="*/ 131018 w 64"/>
              <a:gd name="T65" fmla="*/ 3431 h 62"/>
              <a:gd name="T66" fmla="*/ 137914 w 64"/>
              <a:gd name="T67" fmla="*/ 0 h 62"/>
              <a:gd name="T68" fmla="*/ 168944 w 64"/>
              <a:gd name="T69" fmla="*/ 37742 h 62"/>
              <a:gd name="T70" fmla="*/ 158601 w 64"/>
              <a:gd name="T71" fmla="*/ 61759 h 62"/>
              <a:gd name="T72" fmla="*/ 155153 w 64"/>
              <a:gd name="T73" fmla="*/ 72052 h 62"/>
              <a:gd name="T74" fmla="*/ 193079 w 64"/>
              <a:gd name="T75" fmla="*/ 72052 h 62"/>
              <a:gd name="T76" fmla="*/ 220662 w 64"/>
              <a:gd name="T77" fmla="*/ 99500 h 62"/>
              <a:gd name="T78" fmla="*/ 213766 w 64"/>
              <a:gd name="T79" fmla="*/ 120087 h 62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4" h="62">
                <a:moveTo>
                  <a:pt x="16" y="54"/>
                </a:moveTo>
                <a:cubicBezTo>
                  <a:pt x="16" y="56"/>
                  <a:pt x="15" y="57"/>
                  <a:pt x="14" y="57"/>
                </a:cubicBezTo>
                <a:cubicBezTo>
                  <a:pt x="2" y="57"/>
                  <a:pt x="2" y="57"/>
                  <a:pt x="2" y="57"/>
                </a:cubicBezTo>
                <a:cubicBezTo>
                  <a:pt x="1" y="57"/>
                  <a:pt x="0" y="56"/>
                  <a:pt x="0" y="54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27"/>
                  <a:pt x="1" y="26"/>
                  <a:pt x="2" y="26"/>
                </a:cubicBezTo>
                <a:cubicBezTo>
                  <a:pt x="14" y="26"/>
                  <a:pt x="14" y="26"/>
                  <a:pt x="14" y="26"/>
                </a:cubicBezTo>
                <a:cubicBezTo>
                  <a:pt x="15" y="26"/>
                  <a:pt x="16" y="27"/>
                  <a:pt x="16" y="29"/>
                </a:cubicBezTo>
                <a:lnTo>
                  <a:pt x="16" y="54"/>
                </a:lnTo>
                <a:close/>
                <a:moveTo>
                  <a:pt x="7" y="47"/>
                </a:moveTo>
                <a:cubicBezTo>
                  <a:pt x="6" y="47"/>
                  <a:pt x="5" y="48"/>
                  <a:pt x="5" y="49"/>
                </a:cubicBezTo>
                <a:cubicBezTo>
                  <a:pt x="5" y="51"/>
                  <a:pt x="6" y="52"/>
                  <a:pt x="7" y="52"/>
                </a:cubicBezTo>
                <a:cubicBezTo>
                  <a:pt x="9" y="52"/>
                  <a:pt x="10" y="51"/>
                  <a:pt x="10" y="49"/>
                </a:cubicBezTo>
                <a:cubicBezTo>
                  <a:pt x="10" y="48"/>
                  <a:pt x="9" y="47"/>
                  <a:pt x="7" y="47"/>
                </a:cubicBezTo>
                <a:close/>
                <a:moveTo>
                  <a:pt x="62" y="35"/>
                </a:moveTo>
                <a:cubicBezTo>
                  <a:pt x="62" y="36"/>
                  <a:pt x="62" y="37"/>
                  <a:pt x="62" y="38"/>
                </a:cubicBezTo>
                <a:cubicBezTo>
                  <a:pt x="62" y="40"/>
                  <a:pt x="62" y="42"/>
                  <a:pt x="61" y="43"/>
                </a:cubicBezTo>
                <a:cubicBezTo>
                  <a:pt x="61" y="45"/>
                  <a:pt x="61" y="46"/>
                  <a:pt x="61" y="48"/>
                </a:cubicBezTo>
                <a:cubicBezTo>
                  <a:pt x="60" y="49"/>
                  <a:pt x="60" y="51"/>
                  <a:pt x="59" y="52"/>
                </a:cubicBezTo>
                <a:cubicBezTo>
                  <a:pt x="59" y="55"/>
                  <a:pt x="58" y="57"/>
                  <a:pt x="57" y="59"/>
                </a:cubicBezTo>
                <a:cubicBezTo>
                  <a:pt x="55" y="61"/>
                  <a:pt x="52" y="62"/>
                  <a:pt x="49" y="62"/>
                </a:cubicBezTo>
                <a:cubicBezTo>
                  <a:pt x="48" y="62"/>
                  <a:pt x="48" y="62"/>
                  <a:pt x="47" y="62"/>
                </a:cubicBezTo>
                <a:cubicBezTo>
                  <a:pt x="44" y="62"/>
                  <a:pt x="44" y="62"/>
                  <a:pt x="44" y="62"/>
                </a:cubicBezTo>
                <a:cubicBezTo>
                  <a:pt x="43" y="62"/>
                  <a:pt x="43" y="62"/>
                  <a:pt x="43" y="62"/>
                </a:cubicBezTo>
                <a:cubicBezTo>
                  <a:pt x="38" y="62"/>
                  <a:pt x="32" y="60"/>
                  <a:pt x="28" y="59"/>
                </a:cubicBezTo>
                <a:cubicBezTo>
                  <a:pt x="25" y="58"/>
                  <a:pt x="23" y="57"/>
                  <a:pt x="22" y="57"/>
                </a:cubicBezTo>
                <a:cubicBezTo>
                  <a:pt x="20" y="57"/>
                  <a:pt x="19" y="56"/>
                  <a:pt x="19" y="54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7"/>
                  <a:pt x="20" y="26"/>
                  <a:pt x="21" y="26"/>
                </a:cubicBezTo>
                <a:cubicBezTo>
                  <a:pt x="23" y="26"/>
                  <a:pt x="27" y="21"/>
                  <a:pt x="29" y="19"/>
                </a:cubicBezTo>
                <a:cubicBezTo>
                  <a:pt x="30" y="17"/>
                  <a:pt x="31" y="15"/>
                  <a:pt x="33" y="14"/>
                </a:cubicBezTo>
                <a:cubicBezTo>
                  <a:pt x="34" y="13"/>
                  <a:pt x="35" y="10"/>
                  <a:pt x="35" y="8"/>
                </a:cubicBezTo>
                <a:cubicBezTo>
                  <a:pt x="36" y="5"/>
                  <a:pt x="36" y="3"/>
                  <a:pt x="38" y="1"/>
                </a:cubicBezTo>
                <a:cubicBezTo>
                  <a:pt x="38" y="1"/>
                  <a:pt x="39" y="0"/>
                  <a:pt x="40" y="0"/>
                </a:cubicBezTo>
                <a:cubicBezTo>
                  <a:pt x="49" y="0"/>
                  <a:pt x="49" y="8"/>
                  <a:pt x="49" y="11"/>
                </a:cubicBezTo>
                <a:cubicBezTo>
                  <a:pt x="49" y="14"/>
                  <a:pt x="47" y="16"/>
                  <a:pt x="46" y="18"/>
                </a:cubicBezTo>
                <a:cubicBezTo>
                  <a:pt x="46" y="19"/>
                  <a:pt x="46" y="20"/>
                  <a:pt x="45" y="21"/>
                </a:cubicBezTo>
                <a:cubicBezTo>
                  <a:pt x="56" y="21"/>
                  <a:pt x="56" y="21"/>
                  <a:pt x="56" y="21"/>
                </a:cubicBezTo>
                <a:cubicBezTo>
                  <a:pt x="60" y="21"/>
                  <a:pt x="64" y="25"/>
                  <a:pt x="64" y="29"/>
                </a:cubicBezTo>
                <a:cubicBezTo>
                  <a:pt x="64" y="31"/>
                  <a:pt x="63" y="33"/>
                  <a:pt x="62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1" name="Rounded Rectangular Callout 30">
            <a:extLst>
              <a:ext uri="{FF2B5EF4-FFF2-40B4-BE49-F238E27FC236}">
                <a16:creationId xmlns:a16="http://schemas.microsoft.com/office/drawing/2014/main" id="{8058EF19-5531-2237-45AB-66A61F969620}"/>
              </a:ext>
            </a:extLst>
          </p:cNvPr>
          <p:cNvSpPr/>
          <p:nvPr/>
        </p:nvSpPr>
        <p:spPr>
          <a:xfrm>
            <a:off x="2532890" y="730614"/>
            <a:ext cx="676036" cy="624247"/>
          </a:xfrm>
          <a:prstGeom prst="wedgeRoundRectCallou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95">
            <a:extLst>
              <a:ext uri="{FF2B5EF4-FFF2-40B4-BE49-F238E27FC236}">
                <a16:creationId xmlns:a16="http://schemas.microsoft.com/office/drawing/2014/main" id="{F6DEA140-B35F-0972-1035-902F41FB8036}"/>
              </a:ext>
            </a:extLst>
          </p:cNvPr>
          <p:cNvSpPr>
            <a:spLocks/>
          </p:cNvSpPr>
          <p:nvPr/>
        </p:nvSpPr>
        <p:spPr bwMode="auto">
          <a:xfrm>
            <a:off x="2709485" y="914106"/>
            <a:ext cx="342951" cy="294586"/>
          </a:xfrm>
          <a:custGeom>
            <a:avLst/>
            <a:gdLst>
              <a:gd name="T0" fmla="*/ 120385 w 72"/>
              <a:gd name="T1" fmla="*/ 209294 h 62"/>
              <a:gd name="T2" fmla="*/ 34396 w 72"/>
              <a:gd name="T3" fmla="*/ 126949 h 62"/>
              <a:gd name="T4" fmla="*/ 0 w 72"/>
              <a:gd name="T5" fmla="*/ 65190 h 62"/>
              <a:gd name="T6" fmla="*/ 68792 w 72"/>
              <a:gd name="T7" fmla="*/ 0 h 62"/>
              <a:gd name="T8" fmla="*/ 123825 w 72"/>
              <a:gd name="T9" fmla="*/ 30879 h 62"/>
              <a:gd name="T10" fmla="*/ 182298 w 72"/>
              <a:gd name="T11" fmla="*/ 0 h 62"/>
              <a:gd name="T12" fmla="*/ 247650 w 72"/>
              <a:gd name="T13" fmla="*/ 65190 h 62"/>
              <a:gd name="T14" fmla="*/ 216694 w 72"/>
              <a:gd name="T15" fmla="*/ 126949 h 62"/>
              <a:gd name="T16" fmla="*/ 130704 w 72"/>
              <a:gd name="T17" fmla="*/ 209294 h 62"/>
              <a:gd name="T18" fmla="*/ 123825 w 72"/>
              <a:gd name="T19" fmla="*/ 212725 h 62"/>
              <a:gd name="T20" fmla="*/ 120385 w 72"/>
              <a:gd name="T21" fmla="*/ 209294 h 6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72" h="62">
                <a:moveTo>
                  <a:pt x="35" y="61"/>
                </a:moveTo>
                <a:cubicBezTo>
                  <a:pt x="10" y="37"/>
                  <a:pt x="10" y="37"/>
                  <a:pt x="10" y="37"/>
                </a:cubicBezTo>
                <a:cubicBezTo>
                  <a:pt x="9" y="37"/>
                  <a:pt x="0" y="29"/>
                  <a:pt x="0" y="19"/>
                </a:cubicBezTo>
                <a:cubicBezTo>
                  <a:pt x="0" y="7"/>
                  <a:pt x="8" y="0"/>
                  <a:pt x="20" y="0"/>
                </a:cubicBezTo>
                <a:cubicBezTo>
                  <a:pt x="27" y="0"/>
                  <a:pt x="33" y="6"/>
                  <a:pt x="36" y="9"/>
                </a:cubicBezTo>
                <a:cubicBezTo>
                  <a:pt x="40" y="6"/>
                  <a:pt x="46" y="0"/>
                  <a:pt x="53" y="0"/>
                </a:cubicBezTo>
                <a:cubicBezTo>
                  <a:pt x="65" y="0"/>
                  <a:pt x="72" y="7"/>
                  <a:pt x="72" y="19"/>
                </a:cubicBezTo>
                <a:cubicBezTo>
                  <a:pt x="72" y="29"/>
                  <a:pt x="64" y="37"/>
                  <a:pt x="63" y="37"/>
                </a:cubicBezTo>
                <a:cubicBezTo>
                  <a:pt x="38" y="61"/>
                  <a:pt x="38" y="61"/>
                  <a:pt x="38" y="61"/>
                </a:cubicBezTo>
                <a:cubicBezTo>
                  <a:pt x="38" y="62"/>
                  <a:pt x="37" y="62"/>
                  <a:pt x="36" y="62"/>
                </a:cubicBezTo>
                <a:cubicBezTo>
                  <a:pt x="36" y="62"/>
                  <a:pt x="35" y="62"/>
                  <a:pt x="35" y="6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5FBA0363-627E-46A9-499A-4380742080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89639" y="6288813"/>
            <a:ext cx="584651" cy="358763"/>
          </a:xfrm>
          <a:prstGeom prst="rect">
            <a:avLst/>
          </a:prstGeom>
        </p:spPr>
      </p:pic>
      <p:pic>
        <p:nvPicPr>
          <p:cNvPr id="2" name="Picture 1" descr="A black silhouette of a person&#10;&#10;AI-generated content may be incorrect.">
            <a:extLst>
              <a:ext uri="{FF2B5EF4-FFF2-40B4-BE49-F238E27FC236}">
                <a16:creationId xmlns:a16="http://schemas.microsoft.com/office/drawing/2014/main" id="{922D5BF3-2386-DAC9-5BAF-9A46AC5CAE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842" y="1050367"/>
            <a:ext cx="4791075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49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A1F06E5-8208-AC4B-8940-C3BF4FA7A83D}"/>
              </a:ext>
            </a:extLst>
          </p:cNvPr>
          <p:cNvSpPr/>
          <p:nvPr/>
        </p:nvSpPr>
        <p:spPr>
          <a:xfrm>
            <a:off x="1550301" y="2489500"/>
            <a:ext cx="2600950" cy="3779520"/>
          </a:xfrm>
          <a:prstGeom prst="roundRect">
            <a:avLst>
              <a:gd name="adj" fmla="val 984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ound Diagonal Corner Rectangle 2">
            <a:extLst>
              <a:ext uri="{FF2B5EF4-FFF2-40B4-BE49-F238E27FC236}">
                <a16:creationId xmlns:a16="http://schemas.microsoft.com/office/drawing/2014/main" id="{9F1D063C-97D6-754C-8D40-00ADBB11D899}"/>
              </a:ext>
            </a:extLst>
          </p:cNvPr>
          <p:cNvSpPr/>
          <p:nvPr/>
        </p:nvSpPr>
        <p:spPr>
          <a:xfrm>
            <a:off x="1390644" y="5336029"/>
            <a:ext cx="2045368" cy="953509"/>
          </a:xfrm>
          <a:prstGeom prst="round2DiagRect">
            <a:avLst>
              <a:gd name="adj1" fmla="val 27419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ound Diagonal Corner Rectangle 3">
            <a:extLst>
              <a:ext uri="{FF2B5EF4-FFF2-40B4-BE49-F238E27FC236}">
                <a16:creationId xmlns:a16="http://schemas.microsoft.com/office/drawing/2014/main" id="{1D8611A1-4208-6942-B76C-DF7AC6E60041}"/>
              </a:ext>
            </a:extLst>
          </p:cNvPr>
          <p:cNvSpPr/>
          <p:nvPr/>
        </p:nvSpPr>
        <p:spPr>
          <a:xfrm>
            <a:off x="1390643" y="5510863"/>
            <a:ext cx="1902899" cy="668333"/>
          </a:xfrm>
          <a:prstGeom prst="round2DiagRect">
            <a:avLst>
              <a:gd name="adj1" fmla="val 27419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597D67-432C-3744-8E54-D132D09A907D}"/>
              </a:ext>
            </a:extLst>
          </p:cNvPr>
          <p:cNvSpPr txBox="1"/>
          <p:nvPr/>
        </p:nvSpPr>
        <p:spPr>
          <a:xfrm>
            <a:off x="2676804" y="823463"/>
            <a:ext cx="5968449" cy="13181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ea typeface="+mn-lt"/>
                <a:cs typeface="+mn-lt"/>
              </a:rPr>
              <a:t>Emilie’s agency as a free Black woman can be seen in her thoughts regarding: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96220E-DEA8-4943-AD78-510B303B922E}"/>
              </a:ext>
            </a:extLst>
          </p:cNvPr>
          <p:cNvSpPr txBox="1"/>
          <p:nvPr/>
        </p:nvSpPr>
        <p:spPr>
          <a:xfrm>
            <a:off x="1897492" y="3614196"/>
            <a:ext cx="192718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ID" sz="3600" b="1" i="1" dirty="0">
                <a:solidFill>
                  <a:schemeClr val="bg2"/>
                </a:solidFill>
                <a:latin typeface="Calibri"/>
                <a:ea typeface="Roboto"/>
                <a:cs typeface="Calibri"/>
              </a:rPr>
              <a:t>Abolition</a:t>
            </a:r>
            <a:endParaRPr lang="en-US" sz="3600">
              <a:solidFill>
                <a:schemeClr val="bg2"/>
              </a:solidFill>
              <a:ea typeface="Calibri"/>
              <a:cs typeface="Calibri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778BFB0-BB50-0942-92FA-8CD07324104F}"/>
              </a:ext>
            </a:extLst>
          </p:cNvPr>
          <p:cNvSpPr/>
          <p:nvPr/>
        </p:nvSpPr>
        <p:spPr>
          <a:xfrm>
            <a:off x="4795525" y="2489500"/>
            <a:ext cx="2600950" cy="3779520"/>
          </a:xfrm>
          <a:prstGeom prst="roundRect">
            <a:avLst>
              <a:gd name="adj" fmla="val 984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ound Diagonal Corner Rectangle 12">
            <a:extLst>
              <a:ext uri="{FF2B5EF4-FFF2-40B4-BE49-F238E27FC236}">
                <a16:creationId xmlns:a16="http://schemas.microsoft.com/office/drawing/2014/main" id="{46513CAC-7E62-264F-AFE6-DF6A6673E795}"/>
              </a:ext>
            </a:extLst>
          </p:cNvPr>
          <p:cNvSpPr/>
          <p:nvPr/>
        </p:nvSpPr>
        <p:spPr>
          <a:xfrm>
            <a:off x="4635868" y="5336029"/>
            <a:ext cx="2045368" cy="953509"/>
          </a:xfrm>
          <a:prstGeom prst="round2DiagRect">
            <a:avLst>
              <a:gd name="adj1" fmla="val 27419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ound Diagonal Corner Rectangle 13">
            <a:extLst>
              <a:ext uri="{FF2B5EF4-FFF2-40B4-BE49-F238E27FC236}">
                <a16:creationId xmlns:a16="http://schemas.microsoft.com/office/drawing/2014/main" id="{C705BFF8-94BF-F443-9907-C839A15A7E82}"/>
              </a:ext>
            </a:extLst>
          </p:cNvPr>
          <p:cNvSpPr/>
          <p:nvPr/>
        </p:nvSpPr>
        <p:spPr>
          <a:xfrm>
            <a:off x="4635867" y="5510863"/>
            <a:ext cx="1902899" cy="668333"/>
          </a:xfrm>
          <a:prstGeom prst="round2DiagRect">
            <a:avLst>
              <a:gd name="adj1" fmla="val 27419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18DFE5-DBDF-3640-AFB1-F9D130557C18}"/>
              </a:ext>
            </a:extLst>
          </p:cNvPr>
          <p:cNvSpPr txBox="1"/>
          <p:nvPr/>
        </p:nvSpPr>
        <p:spPr>
          <a:xfrm>
            <a:off x="5131983" y="3056112"/>
            <a:ext cx="1927189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ID" sz="3600" b="1" i="1" dirty="0">
                <a:solidFill>
                  <a:schemeClr val="bg2"/>
                </a:solidFill>
                <a:latin typeface="Calibri"/>
                <a:ea typeface="Roboto"/>
                <a:cs typeface="Calibri"/>
              </a:rPr>
              <a:t>Black Military Service</a:t>
            </a:r>
            <a:endParaRPr lang="en-US" sz="3600">
              <a:solidFill>
                <a:schemeClr val="bg2"/>
              </a:solidFill>
              <a:ea typeface="Calibri"/>
              <a:cs typeface="Calibri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140D0A8-E83D-A243-B1EF-F97334C11C4C}"/>
              </a:ext>
            </a:extLst>
          </p:cNvPr>
          <p:cNvSpPr/>
          <p:nvPr/>
        </p:nvSpPr>
        <p:spPr>
          <a:xfrm>
            <a:off x="7995411" y="2489500"/>
            <a:ext cx="2600950" cy="3779520"/>
          </a:xfrm>
          <a:prstGeom prst="roundRect">
            <a:avLst>
              <a:gd name="adj" fmla="val 984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ound Diagonal Corner Rectangle 20">
            <a:extLst>
              <a:ext uri="{FF2B5EF4-FFF2-40B4-BE49-F238E27FC236}">
                <a16:creationId xmlns:a16="http://schemas.microsoft.com/office/drawing/2014/main" id="{45A9430C-CBA4-534B-B212-CB4842851168}"/>
              </a:ext>
            </a:extLst>
          </p:cNvPr>
          <p:cNvSpPr/>
          <p:nvPr/>
        </p:nvSpPr>
        <p:spPr>
          <a:xfrm>
            <a:off x="7835754" y="5336029"/>
            <a:ext cx="2045368" cy="953509"/>
          </a:xfrm>
          <a:prstGeom prst="round2DiagRect">
            <a:avLst>
              <a:gd name="adj1" fmla="val 27419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ound Diagonal Corner Rectangle 21">
            <a:extLst>
              <a:ext uri="{FF2B5EF4-FFF2-40B4-BE49-F238E27FC236}">
                <a16:creationId xmlns:a16="http://schemas.microsoft.com/office/drawing/2014/main" id="{0C3B34A5-CB5E-884F-A6D0-B4D57BC8ECA5}"/>
              </a:ext>
            </a:extLst>
          </p:cNvPr>
          <p:cNvSpPr/>
          <p:nvPr/>
        </p:nvSpPr>
        <p:spPr>
          <a:xfrm>
            <a:off x="7835753" y="5510863"/>
            <a:ext cx="1902899" cy="668333"/>
          </a:xfrm>
          <a:prstGeom prst="round2DiagRect">
            <a:avLst>
              <a:gd name="adj1" fmla="val 27419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F4AA8C-AEF6-A84E-ACF0-B3F0765323D1}"/>
              </a:ext>
            </a:extLst>
          </p:cNvPr>
          <p:cNvSpPr txBox="1"/>
          <p:nvPr/>
        </p:nvSpPr>
        <p:spPr>
          <a:xfrm>
            <a:off x="8331869" y="3335154"/>
            <a:ext cx="192718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ID" sz="3600" b="1" i="1" dirty="0">
                <a:solidFill>
                  <a:schemeClr val="bg2"/>
                </a:solidFill>
                <a:latin typeface="Calibri"/>
                <a:ea typeface="Roboto"/>
                <a:cs typeface="Calibri"/>
              </a:rPr>
              <a:t>Social Life</a:t>
            </a:r>
            <a:endParaRPr lang="en-US" sz="3600">
              <a:solidFill>
                <a:schemeClr val="bg2"/>
              </a:solidFill>
              <a:ea typeface="Calibri"/>
              <a:cs typeface="Calibri"/>
            </a:endParaRPr>
          </a:p>
        </p:txBody>
      </p:sp>
      <p:pic>
        <p:nvPicPr>
          <p:cNvPr id="31" name="Picture 30" descr="A blue and black logo&#10;&#10;Description automatically generated">
            <a:extLst>
              <a:ext uri="{FF2B5EF4-FFF2-40B4-BE49-F238E27FC236}">
                <a16:creationId xmlns:a16="http://schemas.microsoft.com/office/drawing/2014/main" id="{AAEBF6D1-E44D-0C18-2A34-8CF0C74FE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9639" y="6288813"/>
            <a:ext cx="584651" cy="35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798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ibbs Smith">
      <a:dk1>
        <a:srgbClr val="004271"/>
      </a:dk1>
      <a:lt1>
        <a:srgbClr val="FFFFFF"/>
      </a:lt1>
      <a:dk2>
        <a:srgbClr val="4D4F4F"/>
      </a:dk2>
      <a:lt2>
        <a:srgbClr val="D4DBE0"/>
      </a:lt2>
      <a:accent1>
        <a:srgbClr val="FFFFFF"/>
      </a:accent1>
      <a:accent2>
        <a:srgbClr val="4DB7A3"/>
      </a:accent2>
      <a:accent3>
        <a:srgbClr val="E6832C"/>
      </a:accent3>
      <a:accent4>
        <a:srgbClr val="004271"/>
      </a:accent4>
      <a:accent5>
        <a:srgbClr val="0095B0"/>
      </a:accent5>
      <a:accent6>
        <a:srgbClr val="F0B228"/>
      </a:accent6>
      <a:hlink>
        <a:srgbClr val="0095B0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74aa9de-30c7-4762-815a-b8c257252282">
      <Terms xmlns="http://schemas.microsoft.com/office/infopath/2007/PartnerControls"/>
    </lcf76f155ced4ddcb4097134ff3c332f>
    <TaxCatchAll xmlns="8076b7d3-9947-4bf6-bd21-00144c846d5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0673FD70D1FD43B7B8E59EF22B0311" ma:contentTypeVersion="19" ma:contentTypeDescription="Create a new document." ma:contentTypeScope="" ma:versionID="9b4c71eb9f0cc7c09b638b34d71e9c9c">
  <xsd:schema xmlns:xsd="http://www.w3.org/2001/XMLSchema" xmlns:xs="http://www.w3.org/2001/XMLSchema" xmlns:p="http://schemas.microsoft.com/office/2006/metadata/properties" xmlns:ns2="b74aa9de-30c7-4762-815a-b8c257252282" xmlns:ns3="8076b7d3-9947-4bf6-bd21-00144c846d52" targetNamespace="http://schemas.microsoft.com/office/2006/metadata/properties" ma:root="true" ma:fieldsID="8054a907695199ddb210b1ebd68c32d4" ns2:_="" ns3:_="">
    <xsd:import namespace="b74aa9de-30c7-4762-815a-b8c257252282"/>
    <xsd:import namespace="8076b7d3-9947-4bf6-bd21-00144c846d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4aa9de-30c7-4762-815a-b8c2572522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af03657-2453-448c-b7c8-9c0fdfefc2b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76b7d3-9947-4bf6-bd21-00144c846d5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48d3f57-a526-4c79-bb2a-c9ac8016f60b}" ma:internalName="TaxCatchAll" ma:showField="CatchAllData" ma:web="8076b7d3-9947-4bf6-bd21-00144c846d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F74683-F141-4885-97C0-5DE00449E3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CAA334-8C15-4186-A56F-C8343E49FD6D}">
  <ds:schemaRefs>
    <ds:schemaRef ds:uri="5d81bf93-0354-4dcd-9c30-56482b1c0be8"/>
    <ds:schemaRef ds:uri="9ab2b75f-c5b9-4c2c-b717-718bd65feabb"/>
    <ds:schemaRef ds:uri="http://schemas.microsoft.com/office/2006/metadata/properties"/>
    <ds:schemaRef ds:uri="http://schemas.microsoft.com/office/infopath/2007/PartnerControls"/>
    <ds:schemaRef ds:uri="b74aa9de-30c7-4762-815a-b8c257252282"/>
    <ds:schemaRef ds:uri="8076b7d3-9947-4bf6-bd21-00144c846d52"/>
  </ds:schemaRefs>
</ds:datastoreItem>
</file>

<file path=customXml/itemProps3.xml><?xml version="1.0" encoding="utf-8"?>
<ds:datastoreItem xmlns:ds="http://schemas.openxmlformats.org/officeDocument/2006/customXml" ds:itemID="{6794DCD4-1ABF-43E0-BE33-63DB3C41C5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4aa9de-30c7-4762-815a-b8c257252282"/>
    <ds:schemaRef ds:uri="8076b7d3-9947-4bf6-bd21-00144c846d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Application>Microsoft Office PowerPoint</Application>
  <PresentationFormat>Widescreen</PresentationFormat>
  <Slides>16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revision>276</cp:revision>
  <dcterms:created xsi:type="dcterms:W3CDTF">2024-01-08T02:32:32Z</dcterms:created>
  <dcterms:modified xsi:type="dcterms:W3CDTF">2025-02-24T23:15:15Z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0x0101006A0673FD70D1FD43B7B8E59EF22B0311</vt:lpwstr>
  </property>
  <property fmtid="{D5CDD505-2E9C-101B-9397-08002B2CF9AE}" pid="3" name="MediaServiceImageTags">
    <vt:lpwstr/>
  </property>
</Properties>
</file>